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4"/>
  </p:sldMasterIdLst>
  <p:notesMasterIdLst>
    <p:notesMasterId r:id="rId18"/>
  </p:notesMasterIdLst>
  <p:sldIdLst>
    <p:sldId id="283" r:id="rId5"/>
    <p:sldId id="271" r:id="rId6"/>
    <p:sldId id="273" r:id="rId7"/>
    <p:sldId id="276" r:id="rId8"/>
    <p:sldId id="277" r:id="rId9"/>
    <p:sldId id="275" r:id="rId10"/>
    <p:sldId id="259" r:id="rId11"/>
    <p:sldId id="261" r:id="rId12"/>
    <p:sldId id="278" r:id="rId13"/>
    <p:sldId id="269" r:id="rId14"/>
    <p:sldId id="266" r:id="rId15"/>
    <p:sldId id="282" r:id="rId16"/>
    <p:sldId id="28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64" autoAdjust="0"/>
    <p:restoredTop sz="94692"/>
  </p:normalViewPr>
  <p:slideViewPr>
    <p:cSldViewPr snapToGrid="0">
      <p:cViewPr varScale="1">
        <p:scale>
          <a:sx n="85" d="100"/>
          <a:sy n="85" d="100"/>
        </p:scale>
        <p:origin x="6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9C2754-F1AC-441F-81FB-A34BA35F542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B314A70-563E-49DE-AB0D-E6345896F06F}">
      <dgm:prSet custT="1"/>
      <dgm:spPr/>
      <dgm:t>
        <a:bodyPr/>
        <a:lstStyle/>
        <a:p>
          <a:pPr>
            <a:lnSpc>
              <a:spcPct val="100000"/>
            </a:lnSpc>
          </a:pPr>
          <a:r>
            <a:rPr lang="en-US" sz="1800" b="1" dirty="0"/>
            <a:t>The terms:</a:t>
          </a:r>
        </a:p>
        <a:p>
          <a:pPr>
            <a:lnSpc>
              <a:spcPct val="100000"/>
            </a:lnSpc>
          </a:pPr>
          <a:r>
            <a:rPr lang="en-US" sz="1800" dirty="0"/>
            <a:t>Large language models (LLM) </a:t>
          </a:r>
        </a:p>
        <a:p>
          <a:pPr>
            <a:lnSpc>
              <a:spcPct val="100000"/>
            </a:lnSpc>
          </a:pPr>
          <a:r>
            <a:rPr lang="en-US" sz="1800" dirty="0"/>
            <a:t>Artificial intelligence (AI)</a:t>
          </a:r>
        </a:p>
      </dgm:t>
    </dgm:pt>
    <dgm:pt modelId="{4F8545CF-241B-4676-8998-49462EB797B5}" type="parTrans" cxnId="{23B0835F-DC1D-43F5-B0B1-98F5B00E69D9}">
      <dgm:prSet/>
      <dgm:spPr/>
      <dgm:t>
        <a:bodyPr/>
        <a:lstStyle/>
        <a:p>
          <a:endParaRPr lang="en-US"/>
        </a:p>
      </dgm:t>
    </dgm:pt>
    <dgm:pt modelId="{308F7441-7F15-4B2F-89DA-9FBB2BB82687}" type="sibTrans" cxnId="{23B0835F-DC1D-43F5-B0B1-98F5B00E69D9}">
      <dgm:prSet/>
      <dgm:spPr/>
      <dgm:t>
        <a:bodyPr/>
        <a:lstStyle/>
        <a:p>
          <a:endParaRPr lang="en-US"/>
        </a:p>
      </dgm:t>
    </dgm:pt>
    <dgm:pt modelId="{B3B04668-FAAA-42E2-8385-26A855294E5B}">
      <dgm:prSet custT="1"/>
      <dgm:spPr/>
      <dgm:t>
        <a:bodyPr/>
        <a:lstStyle/>
        <a:p>
          <a:pPr>
            <a:lnSpc>
              <a:spcPct val="100000"/>
            </a:lnSpc>
          </a:pPr>
          <a:endParaRPr lang="en-US" sz="1400" dirty="0"/>
        </a:p>
      </dgm:t>
    </dgm:pt>
    <dgm:pt modelId="{4EF74F29-3C2B-47D6-983F-D43C80D1812C}" type="parTrans" cxnId="{D4EC7F24-289F-4F07-BBBC-A46B0794AA8C}">
      <dgm:prSet/>
      <dgm:spPr/>
      <dgm:t>
        <a:bodyPr/>
        <a:lstStyle/>
        <a:p>
          <a:endParaRPr lang="en-US"/>
        </a:p>
      </dgm:t>
    </dgm:pt>
    <dgm:pt modelId="{BD7EAEE1-15F5-4755-B630-B7341CE23392}" type="sibTrans" cxnId="{D4EC7F24-289F-4F07-BBBC-A46B0794AA8C}">
      <dgm:prSet/>
      <dgm:spPr/>
      <dgm:t>
        <a:bodyPr/>
        <a:lstStyle/>
        <a:p>
          <a:endParaRPr lang="en-US"/>
        </a:p>
      </dgm:t>
    </dgm:pt>
    <dgm:pt modelId="{19166B2B-DE76-4377-9A60-B5A743BDDD36}" type="pres">
      <dgm:prSet presAssocID="{819C2754-F1AC-441F-81FB-A34BA35F542B}" presName="root" presStyleCnt="0">
        <dgm:presLayoutVars>
          <dgm:dir/>
          <dgm:resizeHandles val="exact"/>
        </dgm:presLayoutVars>
      </dgm:prSet>
      <dgm:spPr/>
    </dgm:pt>
    <dgm:pt modelId="{048A608B-AD69-40DD-81BF-4D17DD60E4A1}" type="pres">
      <dgm:prSet presAssocID="{CB314A70-563E-49DE-AB0D-E6345896F06F}" presName="compNode" presStyleCnt="0"/>
      <dgm:spPr/>
    </dgm:pt>
    <dgm:pt modelId="{EB467D33-4D95-4BA9-AE77-BD1B5E45A77D}" type="pres">
      <dgm:prSet presAssocID="{CB314A70-563E-49DE-AB0D-E6345896F06F}" presName="bgRect" presStyleLbl="bgShp" presStyleIdx="0" presStyleCnt="1" custScaleY="206982" custLinFactNeighborX="1325" custLinFactNeighborY="15250"/>
      <dgm:spPr/>
    </dgm:pt>
    <dgm:pt modelId="{9B945F83-6AB7-41BB-BB97-9750FD0592A8}" type="pres">
      <dgm:prSet presAssocID="{CB314A70-563E-49DE-AB0D-E6345896F06F}" presName="iconRect" presStyleLbl="node1" presStyleIdx="0" presStyleCnt="1" custFlipVert="1" custFlipHor="1" custScaleX="11025" custScaleY="9853" custLinFactX="94553" custLinFactY="300000" custLinFactNeighborX="100000" custLinFactNeighborY="321557"/>
      <dgm:spPr>
        <a:ln>
          <a:noFill/>
        </a:ln>
      </dgm:spPr>
    </dgm:pt>
    <dgm:pt modelId="{ACA92DC2-5721-4714-A840-36281BE7FD65}" type="pres">
      <dgm:prSet presAssocID="{CB314A70-563E-49DE-AB0D-E6345896F06F}" presName="spaceRect" presStyleCnt="0"/>
      <dgm:spPr/>
    </dgm:pt>
    <dgm:pt modelId="{C30446AD-0ED0-4DAE-A5AE-FE4CD28D1F7F}" type="pres">
      <dgm:prSet presAssocID="{CB314A70-563E-49DE-AB0D-E6345896F06F}" presName="parTx" presStyleLbl="revTx" presStyleIdx="0" presStyleCnt="2" custScaleX="95935" custScaleY="144606" custLinFactNeighborX="-727" custLinFactNeighborY="-14313">
        <dgm:presLayoutVars>
          <dgm:chMax val="0"/>
          <dgm:chPref val="0"/>
        </dgm:presLayoutVars>
      </dgm:prSet>
      <dgm:spPr/>
    </dgm:pt>
    <dgm:pt modelId="{5361A800-6C87-461D-945D-55D1AE57433B}" type="pres">
      <dgm:prSet presAssocID="{CB314A70-563E-49DE-AB0D-E6345896F06F}" presName="desTx" presStyleLbl="revTx" presStyleIdx="1" presStyleCnt="2" custScaleX="113956" custScaleY="227826">
        <dgm:presLayoutVars/>
      </dgm:prSet>
      <dgm:spPr/>
    </dgm:pt>
  </dgm:ptLst>
  <dgm:cxnLst>
    <dgm:cxn modelId="{FB7EB20D-C9BA-424E-90B9-8132AEE3060A}" type="presOf" srcId="{CB314A70-563E-49DE-AB0D-E6345896F06F}" destId="{C30446AD-0ED0-4DAE-A5AE-FE4CD28D1F7F}" srcOrd="0" destOrd="0" presId="urn:microsoft.com/office/officeart/2018/2/layout/IconVerticalSolidList"/>
    <dgm:cxn modelId="{D4EC7F24-289F-4F07-BBBC-A46B0794AA8C}" srcId="{CB314A70-563E-49DE-AB0D-E6345896F06F}" destId="{B3B04668-FAAA-42E2-8385-26A855294E5B}" srcOrd="0" destOrd="0" parTransId="{4EF74F29-3C2B-47D6-983F-D43C80D1812C}" sibTransId="{BD7EAEE1-15F5-4755-B630-B7341CE23392}"/>
    <dgm:cxn modelId="{23B0835F-DC1D-43F5-B0B1-98F5B00E69D9}" srcId="{819C2754-F1AC-441F-81FB-A34BA35F542B}" destId="{CB314A70-563E-49DE-AB0D-E6345896F06F}" srcOrd="0" destOrd="0" parTransId="{4F8545CF-241B-4676-8998-49462EB797B5}" sibTransId="{308F7441-7F15-4B2F-89DA-9FBB2BB82687}"/>
    <dgm:cxn modelId="{54B45D6E-66F2-418E-BE12-31221EB8FA98}" type="presOf" srcId="{819C2754-F1AC-441F-81FB-A34BA35F542B}" destId="{19166B2B-DE76-4377-9A60-B5A743BDDD36}" srcOrd="0" destOrd="0" presId="urn:microsoft.com/office/officeart/2018/2/layout/IconVerticalSolidList"/>
    <dgm:cxn modelId="{F840E477-22C4-40FE-BEBB-C4D6900EB9FB}" type="presOf" srcId="{B3B04668-FAAA-42E2-8385-26A855294E5B}" destId="{5361A800-6C87-461D-945D-55D1AE57433B}" srcOrd="0" destOrd="0" presId="urn:microsoft.com/office/officeart/2018/2/layout/IconVerticalSolidList"/>
    <dgm:cxn modelId="{27D64916-D967-462A-8D96-3CBB7AD0F25F}" type="presParOf" srcId="{19166B2B-DE76-4377-9A60-B5A743BDDD36}" destId="{048A608B-AD69-40DD-81BF-4D17DD60E4A1}" srcOrd="0" destOrd="0" presId="urn:microsoft.com/office/officeart/2018/2/layout/IconVerticalSolidList"/>
    <dgm:cxn modelId="{090120BE-28F4-469C-88F1-161655632E8E}" type="presParOf" srcId="{048A608B-AD69-40DD-81BF-4D17DD60E4A1}" destId="{EB467D33-4D95-4BA9-AE77-BD1B5E45A77D}" srcOrd="0" destOrd="0" presId="urn:microsoft.com/office/officeart/2018/2/layout/IconVerticalSolidList"/>
    <dgm:cxn modelId="{DE67442F-9919-4D88-B7E9-3DC59FCEC1B4}" type="presParOf" srcId="{048A608B-AD69-40DD-81BF-4D17DD60E4A1}" destId="{9B945F83-6AB7-41BB-BB97-9750FD0592A8}" srcOrd="1" destOrd="0" presId="urn:microsoft.com/office/officeart/2018/2/layout/IconVerticalSolidList"/>
    <dgm:cxn modelId="{B7C6AB6B-F614-4F1E-AABC-35E8E60E90EB}" type="presParOf" srcId="{048A608B-AD69-40DD-81BF-4D17DD60E4A1}" destId="{ACA92DC2-5721-4714-A840-36281BE7FD65}" srcOrd="2" destOrd="0" presId="urn:microsoft.com/office/officeart/2018/2/layout/IconVerticalSolidList"/>
    <dgm:cxn modelId="{1C77B2B6-97E4-4A0B-97A2-BF385B1ED882}" type="presParOf" srcId="{048A608B-AD69-40DD-81BF-4D17DD60E4A1}" destId="{C30446AD-0ED0-4DAE-A5AE-FE4CD28D1F7F}" srcOrd="3" destOrd="0" presId="urn:microsoft.com/office/officeart/2018/2/layout/IconVerticalSolidList"/>
    <dgm:cxn modelId="{1B53A270-261A-4BC0-BD02-C1DCF08A24FE}" type="presParOf" srcId="{048A608B-AD69-40DD-81BF-4D17DD60E4A1}" destId="{5361A800-6C87-461D-945D-55D1AE57433B}"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0D4970-1A12-4C51-88C6-CE3A263FAEB2}"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C2592B38-0B34-4EC7-A02C-54C9CFD85679}">
      <dgm:prSet/>
      <dgm:spPr/>
      <dgm:t>
        <a:bodyPr/>
        <a:lstStyle/>
        <a:p>
          <a:r>
            <a:rPr lang="en-US" dirty="0"/>
            <a:t>2. Take careful notes, including bibliographic information.</a:t>
          </a:r>
        </a:p>
      </dgm:t>
    </dgm:pt>
    <dgm:pt modelId="{3C28B1B8-98A1-4FAA-93A9-26FB1C1776B8}" type="parTrans" cxnId="{85C3FA4B-4C68-42EF-99F8-D907E9BE0D0E}">
      <dgm:prSet/>
      <dgm:spPr/>
      <dgm:t>
        <a:bodyPr/>
        <a:lstStyle/>
        <a:p>
          <a:endParaRPr lang="en-US"/>
        </a:p>
      </dgm:t>
    </dgm:pt>
    <dgm:pt modelId="{E71608A5-2548-4B1B-A03C-0CC74D2EA926}" type="sibTrans" cxnId="{85C3FA4B-4C68-42EF-99F8-D907E9BE0D0E}">
      <dgm:prSet/>
      <dgm:spPr/>
      <dgm:t>
        <a:bodyPr/>
        <a:lstStyle/>
        <a:p>
          <a:endParaRPr lang="en-US"/>
        </a:p>
      </dgm:t>
    </dgm:pt>
    <dgm:pt modelId="{D2068ACB-3C56-4CC1-844E-52DEEE19FABE}" type="pres">
      <dgm:prSet presAssocID="{FB0D4970-1A12-4C51-88C6-CE3A263FAEB2}" presName="root" presStyleCnt="0">
        <dgm:presLayoutVars>
          <dgm:dir/>
          <dgm:resizeHandles val="exact"/>
        </dgm:presLayoutVars>
      </dgm:prSet>
      <dgm:spPr/>
    </dgm:pt>
    <dgm:pt modelId="{3C9AC4A7-815A-433A-BE13-CB60E3DACCA7}" type="pres">
      <dgm:prSet presAssocID="{C2592B38-0B34-4EC7-A02C-54C9CFD85679}" presName="compNode" presStyleCnt="0"/>
      <dgm:spPr/>
    </dgm:pt>
    <dgm:pt modelId="{E3EF741B-5D93-47B6-8DCD-759D87DFFB6C}" type="pres">
      <dgm:prSet presAssocID="{C2592B38-0B34-4EC7-A02C-54C9CFD85679}" presName="bgRect" presStyleLbl="bgShp" presStyleIdx="0" presStyleCnt="1"/>
      <dgm:spPr/>
    </dgm:pt>
    <dgm:pt modelId="{1B27E786-6056-45F8-B83B-D2B217FA2F90}" type="pres">
      <dgm:prSet presAssocID="{C2592B38-0B34-4EC7-A02C-54C9CFD85679}"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4B552F7E-BB62-415D-84AF-C0E0828F23B2}" type="pres">
      <dgm:prSet presAssocID="{C2592B38-0B34-4EC7-A02C-54C9CFD85679}" presName="spaceRect" presStyleCnt="0"/>
      <dgm:spPr/>
    </dgm:pt>
    <dgm:pt modelId="{BAAF7EB3-98FB-45AC-9574-D5E3C8EFD124}" type="pres">
      <dgm:prSet presAssocID="{C2592B38-0B34-4EC7-A02C-54C9CFD85679}" presName="parTx" presStyleLbl="revTx" presStyleIdx="0" presStyleCnt="1">
        <dgm:presLayoutVars>
          <dgm:chMax val="0"/>
          <dgm:chPref val="0"/>
        </dgm:presLayoutVars>
      </dgm:prSet>
      <dgm:spPr/>
    </dgm:pt>
  </dgm:ptLst>
  <dgm:cxnLst>
    <dgm:cxn modelId="{DAB1DD5D-3A1A-44A8-90D5-C1C7AA927D2B}" type="presOf" srcId="{FB0D4970-1A12-4C51-88C6-CE3A263FAEB2}" destId="{D2068ACB-3C56-4CC1-844E-52DEEE19FABE}" srcOrd="0" destOrd="0" presId="urn:microsoft.com/office/officeart/2018/2/layout/IconVerticalSolidList"/>
    <dgm:cxn modelId="{85C3FA4B-4C68-42EF-99F8-D907E9BE0D0E}" srcId="{FB0D4970-1A12-4C51-88C6-CE3A263FAEB2}" destId="{C2592B38-0B34-4EC7-A02C-54C9CFD85679}" srcOrd="0" destOrd="0" parTransId="{3C28B1B8-98A1-4FAA-93A9-26FB1C1776B8}" sibTransId="{E71608A5-2548-4B1B-A03C-0CC74D2EA926}"/>
    <dgm:cxn modelId="{D7C8B9C8-87A0-48CF-87CA-4BC8EE463F84}" type="presOf" srcId="{C2592B38-0B34-4EC7-A02C-54C9CFD85679}" destId="{BAAF7EB3-98FB-45AC-9574-D5E3C8EFD124}" srcOrd="0" destOrd="0" presId="urn:microsoft.com/office/officeart/2018/2/layout/IconVerticalSolidList"/>
    <dgm:cxn modelId="{5FE77F1E-B1B1-425B-BF1A-EE45359BC085}" type="presParOf" srcId="{D2068ACB-3C56-4CC1-844E-52DEEE19FABE}" destId="{3C9AC4A7-815A-433A-BE13-CB60E3DACCA7}" srcOrd="0" destOrd="0" presId="urn:microsoft.com/office/officeart/2018/2/layout/IconVerticalSolidList"/>
    <dgm:cxn modelId="{22DD96A9-7317-44DC-A9E1-497C62164499}" type="presParOf" srcId="{3C9AC4A7-815A-433A-BE13-CB60E3DACCA7}" destId="{E3EF741B-5D93-47B6-8DCD-759D87DFFB6C}" srcOrd="0" destOrd="0" presId="urn:microsoft.com/office/officeart/2018/2/layout/IconVerticalSolidList"/>
    <dgm:cxn modelId="{E305E31E-A57F-4BAB-94A6-B11D0CDB723A}" type="presParOf" srcId="{3C9AC4A7-815A-433A-BE13-CB60E3DACCA7}" destId="{1B27E786-6056-45F8-B83B-D2B217FA2F90}" srcOrd="1" destOrd="0" presId="urn:microsoft.com/office/officeart/2018/2/layout/IconVerticalSolidList"/>
    <dgm:cxn modelId="{F0296C1E-E06F-4EDB-A0AA-9176ACB9EC4A}" type="presParOf" srcId="{3C9AC4A7-815A-433A-BE13-CB60E3DACCA7}" destId="{4B552F7E-BB62-415D-84AF-C0E0828F23B2}" srcOrd="2" destOrd="0" presId="urn:microsoft.com/office/officeart/2018/2/layout/IconVerticalSolidList"/>
    <dgm:cxn modelId="{6A2F9DFF-4A66-450B-ABB6-029BBA9A7768}" type="presParOf" srcId="{3C9AC4A7-815A-433A-BE13-CB60E3DACCA7}" destId="{BAAF7EB3-98FB-45AC-9574-D5E3C8EFD12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40BD21-B2AF-4741-836C-48CA7FA4D82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4531D17-3704-4B52-BE18-B93AB4E194A9}">
      <dgm:prSet/>
      <dgm:spPr/>
      <dgm:t>
        <a:bodyPr/>
        <a:lstStyle/>
        <a:p>
          <a:pPr>
            <a:lnSpc>
              <a:spcPct val="100000"/>
            </a:lnSpc>
          </a:pPr>
          <a:r>
            <a:rPr lang="en-US" cap="none" baseline="0"/>
            <a:t>To show readers that you have done your research</a:t>
          </a:r>
        </a:p>
      </dgm:t>
    </dgm:pt>
    <dgm:pt modelId="{D1E7546F-5954-47E5-B9DE-A98A61BBFB0E}" type="parTrans" cxnId="{6307E19E-E896-4FF3-9D5A-0CF20171040D}">
      <dgm:prSet/>
      <dgm:spPr/>
      <dgm:t>
        <a:bodyPr/>
        <a:lstStyle/>
        <a:p>
          <a:endParaRPr lang="en-US"/>
        </a:p>
      </dgm:t>
    </dgm:pt>
    <dgm:pt modelId="{F71CAE28-CBC2-48EC-BF6B-A447237BE8B6}" type="sibTrans" cxnId="{6307E19E-E896-4FF3-9D5A-0CF20171040D}">
      <dgm:prSet/>
      <dgm:spPr/>
      <dgm:t>
        <a:bodyPr/>
        <a:lstStyle/>
        <a:p>
          <a:endParaRPr lang="en-US"/>
        </a:p>
      </dgm:t>
    </dgm:pt>
    <dgm:pt modelId="{FF5C91A7-FB46-47BF-A487-3EA9DB22966B}">
      <dgm:prSet/>
      <dgm:spPr/>
      <dgm:t>
        <a:bodyPr/>
        <a:lstStyle/>
        <a:p>
          <a:pPr>
            <a:lnSpc>
              <a:spcPct val="100000"/>
            </a:lnSpc>
          </a:pPr>
          <a:r>
            <a:rPr lang="en-US" cap="none" baseline="0"/>
            <a:t>To give credit to others for the work they have done</a:t>
          </a:r>
        </a:p>
      </dgm:t>
    </dgm:pt>
    <dgm:pt modelId="{E6E64AFC-F19D-4EA9-8C5E-30B0AAEB28C4}" type="parTrans" cxnId="{56392E65-F1D0-4693-9EEA-5ADCBC67762C}">
      <dgm:prSet/>
      <dgm:spPr/>
      <dgm:t>
        <a:bodyPr/>
        <a:lstStyle/>
        <a:p>
          <a:endParaRPr lang="en-US"/>
        </a:p>
      </dgm:t>
    </dgm:pt>
    <dgm:pt modelId="{3826F26E-F760-4849-A596-D727B4D420F7}" type="sibTrans" cxnId="{56392E65-F1D0-4693-9EEA-5ADCBC67762C}">
      <dgm:prSet/>
      <dgm:spPr/>
      <dgm:t>
        <a:bodyPr/>
        <a:lstStyle/>
        <a:p>
          <a:endParaRPr lang="en-US"/>
        </a:p>
      </dgm:t>
    </dgm:pt>
    <dgm:pt modelId="{10FACFC9-B574-4F34-8A63-CA602D442061}">
      <dgm:prSet/>
      <dgm:spPr/>
      <dgm:t>
        <a:bodyPr/>
        <a:lstStyle/>
        <a:p>
          <a:pPr>
            <a:lnSpc>
              <a:spcPct val="100000"/>
            </a:lnSpc>
          </a:pPr>
          <a:r>
            <a:rPr lang="en-US" cap="none" baseline="0"/>
            <a:t>To provide readers the ability to check your sources if there are questions</a:t>
          </a:r>
        </a:p>
      </dgm:t>
    </dgm:pt>
    <dgm:pt modelId="{129802E2-6835-4244-A4C7-ABAAA7A1253E}" type="parTrans" cxnId="{A6F99427-CF80-4725-8AD3-01CEFB9E0978}">
      <dgm:prSet/>
      <dgm:spPr/>
      <dgm:t>
        <a:bodyPr/>
        <a:lstStyle/>
        <a:p>
          <a:endParaRPr lang="en-US"/>
        </a:p>
      </dgm:t>
    </dgm:pt>
    <dgm:pt modelId="{509E51E2-26FD-4BE7-8F77-DBB3E50007C8}" type="sibTrans" cxnId="{A6F99427-CF80-4725-8AD3-01CEFB9E0978}">
      <dgm:prSet/>
      <dgm:spPr/>
      <dgm:t>
        <a:bodyPr/>
        <a:lstStyle/>
        <a:p>
          <a:endParaRPr lang="en-US"/>
        </a:p>
      </dgm:t>
    </dgm:pt>
    <dgm:pt modelId="{EDC0C011-0B82-4558-AC4A-32BE1BBE0921}">
      <dgm:prSet/>
      <dgm:spPr/>
      <dgm:t>
        <a:bodyPr/>
        <a:lstStyle/>
        <a:p>
          <a:pPr>
            <a:lnSpc>
              <a:spcPct val="100000"/>
            </a:lnSpc>
          </a:pPr>
          <a:r>
            <a:rPr lang="en-US" cap="none" baseline="0"/>
            <a:t>To point the way for others to build on your work</a:t>
          </a:r>
        </a:p>
      </dgm:t>
    </dgm:pt>
    <dgm:pt modelId="{EBF2E2F8-3364-45ED-8FAD-DE852870A9E2}" type="parTrans" cxnId="{BD277A98-18B7-4800-B09F-65BB08622FEA}">
      <dgm:prSet/>
      <dgm:spPr/>
      <dgm:t>
        <a:bodyPr/>
        <a:lstStyle/>
        <a:p>
          <a:endParaRPr lang="en-US"/>
        </a:p>
      </dgm:t>
    </dgm:pt>
    <dgm:pt modelId="{916BDADC-6F46-4AE7-833D-BE07EE21532A}" type="sibTrans" cxnId="{BD277A98-18B7-4800-B09F-65BB08622FEA}">
      <dgm:prSet/>
      <dgm:spPr/>
      <dgm:t>
        <a:bodyPr/>
        <a:lstStyle/>
        <a:p>
          <a:endParaRPr lang="en-US"/>
        </a:p>
      </dgm:t>
    </dgm:pt>
    <dgm:pt modelId="{348D1088-E4EC-4ACC-820B-64ECAAAC1B0B}" type="pres">
      <dgm:prSet presAssocID="{3B40BD21-B2AF-4741-836C-48CA7FA4D824}" presName="root" presStyleCnt="0">
        <dgm:presLayoutVars>
          <dgm:dir/>
          <dgm:resizeHandles val="exact"/>
        </dgm:presLayoutVars>
      </dgm:prSet>
      <dgm:spPr/>
    </dgm:pt>
    <dgm:pt modelId="{3A048563-8F8C-43B7-B1F3-39E5691FBF56}" type="pres">
      <dgm:prSet presAssocID="{C4531D17-3704-4B52-BE18-B93AB4E194A9}" presName="compNode" presStyleCnt="0"/>
      <dgm:spPr/>
    </dgm:pt>
    <dgm:pt modelId="{39EEA12C-9948-448E-B87E-140031CB5535}" type="pres">
      <dgm:prSet presAssocID="{C4531D17-3704-4B52-BE18-B93AB4E194A9}" presName="bgRect" presStyleLbl="bgShp" presStyleIdx="0" presStyleCnt="4"/>
      <dgm:spPr/>
    </dgm:pt>
    <dgm:pt modelId="{87ED6700-F28A-47F3-8737-50F7B33908C7}" type="pres">
      <dgm:prSet presAssocID="{C4531D17-3704-4B52-BE18-B93AB4E194A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5340E694-02CD-4553-ACF3-4DD43F0236A2}" type="pres">
      <dgm:prSet presAssocID="{C4531D17-3704-4B52-BE18-B93AB4E194A9}" presName="spaceRect" presStyleCnt="0"/>
      <dgm:spPr/>
    </dgm:pt>
    <dgm:pt modelId="{F9A736EF-436E-401B-9E59-8B2BF2D2EA0A}" type="pres">
      <dgm:prSet presAssocID="{C4531D17-3704-4B52-BE18-B93AB4E194A9}" presName="parTx" presStyleLbl="revTx" presStyleIdx="0" presStyleCnt="4">
        <dgm:presLayoutVars>
          <dgm:chMax val="0"/>
          <dgm:chPref val="0"/>
        </dgm:presLayoutVars>
      </dgm:prSet>
      <dgm:spPr/>
    </dgm:pt>
    <dgm:pt modelId="{36FC5C9A-15DA-4CAD-A1D5-87E1EE52C3B8}" type="pres">
      <dgm:prSet presAssocID="{F71CAE28-CBC2-48EC-BF6B-A447237BE8B6}" presName="sibTrans" presStyleCnt="0"/>
      <dgm:spPr/>
    </dgm:pt>
    <dgm:pt modelId="{5CE6A824-0DB7-47A5-82C0-E84814A01982}" type="pres">
      <dgm:prSet presAssocID="{FF5C91A7-FB46-47BF-A487-3EA9DB22966B}" presName="compNode" presStyleCnt="0"/>
      <dgm:spPr/>
    </dgm:pt>
    <dgm:pt modelId="{994F66DD-1FB9-4459-A4DE-6E99AD443DCA}" type="pres">
      <dgm:prSet presAssocID="{FF5C91A7-FB46-47BF-A487-3EA9DB22966B}" presName="bgRect" presStyleLbl="bgShp" presStyleIdx="1" presStyleCnt="4"/>
      <dgm:spPr/>
    </dgm:pt>
    <dgm:pt modelId="{78137004-0265-4070-AEF3-6103DE82FA10}" type="pres">
      <dgm:prSet presAssocID="{FF5C91A7-FB46-47BF-A487-3EA9DB22966B}"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ckmark with solid fill"/>
        </a:ext>
      </dgm:extLst>
    </dgm:pt>
    <dgm:pt modelId="{ED3FB1B6-6748-439E-81A3-E54F164902CA}" type="pres">
      <dgm:prSet presAssocID="{FF5C91A7-FB46-47BF-A487-3EA9DB22966B}" presName="spaceRect" presStyleCnt="0"/>
      <dgm:spPr/>
    </dgm:pt>
    <dgm:pt modelId="{97AB7335-5A5F-45AD-B2D1-A5AA864D9A29}" type="pres">
      <dgm:prSet presAssocID="{FF5C91A7-FB46-47BF-A487-3EA9DB22966B}" presName="parTx" presStyleLbl="revTx" presStyleIdx="1" presStyleCnt="4">
        <dgm:presLayoutVars>
          <dgm:chMax val="0"/>
          <dgm:chPref val="0"/>
        </dgm:presLayoutVars>
      </dgm:prSet>
      <dgm:spPr/>
    </dgm:pt>
    <dgm:pt modelId="{7700BF0B-DE74-47E6-81FE-DE7B702EEE47}" type="pres">
      <dgm:prSet presAssocID="{3826F26E-F760-4849-A596-D727B4D420F7}" presName="sibTrans" presStyleCnt="0"/>
      <dgm:spPr/>
    </dgm:pt>
    <dgm:pt modelId="{D087A949-C87B-4A33-83A3-06095EF55C53}" type="pres">
      <dgm:prSet presAssocID="{10FACFC9-B574-4F34-8A63-CA602D442061}" presName="compNode" presStyleCnt="0"/>
      <dgm:spPr/>
    </dgm:pt>
    <dgm:pt modelId="{7B0190ED-1861-4F3A-BEA1-5FA439DA3314}" type="pres">
      <dgm:prSet presAssocID="{10FACFC9-B574-4F34-8A63-CA602D442061}" presName="bgRect" presStyleLbl="bgShp" presStyleIdx="2" presStyleCnt="4"/>
      <dgm:spPr/>
    </dgm:pt>
    <dgm:pt modelId="{1A728086-C9B0-445A-96AD-C6CF6A469C62}" type="pres">
      <dgm:prSet presAssocID="{10FACFC9-B574-4F34-8A63-CA602D44206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 mark"/>
        </a:ext>
      </dgm:extLst>
    </dgm:pt>
    <dgm:pt modelId="{5914C5FB-5C45-47B8-8551-EB19419DE13E}" type="pres">
      <dgm:prSet presAssocID="{10FACFC9-B574-4F34-8A63-CA602D442061}" presName="spaceRect" presStyleCnt="0"/>
      <dgm:spPr/>
    </dgm:pt>
    <dgm:pt modelId="{FE350803-DF6B-449F-8889-75DED8B4EE23}" type="pres">
      <dgm:prSet presAssocID="{10FACFC9-B574-4F34-8A63-CA602D442061}" presName="parTx" presStyleLbl="revTx" presStyleIdx="2" presStyleCnt="4">
        <dgm:presLayoutVars>
          <dgm:chMax val="0"/>
          <dgm:chPref val="0"/>
        </dgm:presLayoutVars>
      </dgm:prSet>
      <dgm:spPr/>
    </dgm:pt>
    <dgm:pt modelId="{D6F791A9-1DE5-4753-9F81-61A74C24CC55}" type="pres">
      <dgm:prSet presAssocID="{509E51E2-26FD-4BE7-8F77-DBB3E50007C8}" presName="sibTrans" presStyleCnt="0"/>
      <dgm:spPr/>
    </dgm:pt>
    <dgm:pt modelId="{47F207D9-3652-4E1F-BBED-290C45E6CE2D}" type="pres">
      <dgm:prSet presAssocID="{EDC0C011-0B82-4558-AC4A-32BE1BBE0921}" presName="compNode" presStyleCnt="0"/>
      <dgm:spPr/>
    </dgm:pt>
    <dgm:pt modelId="{1CC4D34D-C57B-47F0-97E6-AB68E10D5EC0}" type="pres">
      <dgm:prSet presAssocID="{EDC0C011-0B82-4558-AC4A-32BE1BBE0921}" presName="bgRect" presStyleLbl="bgShp" presStyleIdx="3" presStyleCnt="4"/>
      <dgm:spPr/>
    </dgm:pt>
    <dgm:pt modelId="{674F1891-FA3B-400D-B592-3063065B05AF}" type="pres">
      <dgm:prSet presAssocID="{EDC0C011-0B82-4558-AC4A-32BE1BBE0921}"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Right pointing backhand index with solid fill"/>
        </a:ext>
      </dgm:extLst>
    </dgm:pt>
    <dgm:pt modelId="{1C8B6AB8-F7C0-401A-B407-73CAAB6BD9EE}" type="pres">
      <dgm:prSet presAssocID="{EDC0C011-0B82-4558-AC4A-32BE1BBE0921}" presName="spaceRect" presStyleCnt="0"/>
      <dgm:spPr/>
    </dgm:pt>
    <dgm:pt modelId="{EE686859-7392-447F-9AE1-27232BB4E8DE}" type="pres">
      <dgm:prSet presAssocID="{EDC0C011-0B82-4558-AC4A-32BE1BBE0921}" presName="parTx" presStyleLbl="revTx" presStyleIdx="3" presStyleCnt="4">
        <dgm:presLayoutVars>
          <dgm:chMax val="0"/>
          <dgm:chPref val="0"/>
        </dgm:presLayoutVars>
      </dgm:prSet>
      <dgm:spPr/>
    </dgm:pt>
  </dgm:ptLst>
  <dgm:cxnLst>
    <dgm:cxn modelId="{A6F99427-CF80-4725-8AD3-01CEFB9E0978}" srcId="{3B40BD21-B2AF-4741-836C-48CA7FA4D824}" destId="{10FACFC9-B574-4F34-8A63-CA602D442061}" srcOrd="2" destOrd="0" parTransId="{129802E2-6835-4244-A4C7-ABAAA7A1253E}" sibTransId="{509E51E2-26FD-4BE7-8F77-DBB3E50007C8}"/>
    <dgm:cxn modelId="{16B6295D-85CF-E248-857D-36AA59A7DD8D}" type="presOf" srcId="{10FACFC9-B574-4F34-8A63-CA602D442061}" destId="{FE350803-DF6B-449F-8889-75DED8B4EE23}" srcOrd="0" destOrd="0" presId="urn:microsoft.com/office/officeart/2018/2/layout/IconVerticalSolidList"/>
    <dgm:cxn modelId="{56392E65-F1D0-4693-9EEA-5ADCBC67762C}" srcId="{3B40BD21-B2AF-4741-836C-48CA7FA4D824}" destId="{FF5C91A7-FB46-47BF-A487-3EA9DB22966B}" srcOrd="1" destOrd="0" parTransId="{E6E64AFC-F19D-4EA9-8C5E-30B0AAEB28C4}" sibTransId="{3826F26E-F760-4849-A596-D727B4D420F7}"/>
    <dgm:cxn modelId="{23C9FC48-CFAF-AB4D-9947-7285E9493897}" type="presOf" srcId="{C4531D17-3704-4B52-BE18-B93AB4E194A9}" destId="{F9A736EF-436E-401B-9E59-8B2BF2D2EA0A}" srcOrd="0" destOrd="0" presId="urn:microsoft.com/office/officeart/2018/2/layout/IconVerticalSolidList"/>
    <dgm:cxn modelId="{B367197B-09D4-EF4C-9E80-851C2BEA9365}" type="presOf" srcId="{3B40BD21-B2AF-4741-836C-48CA7FA4D824}" destId="{348D1088-E4EC-4ACC-820B-64ECAAAC1B0B}" srcOrd="0" destOrd="0" presId="urn:microsoft.com/office/officeart/2018/2/layout/IconVerticalSolidList"/>
    <dgm:cxn modelId="{BD277A98-18B7-4800-B09F-65BB08622FEA}" srcId="{3B40BD21-B2AF-4741-836C-48CA7FA4D824}" destId="{EDC0C011-0B82-4558-AC4A-32BE1BBE0921}" srcOrd="3" destOrd="0" parTransId="{EBF2E2F8-3364-45ED-8FAD-DE852870A9E2}" sibTransId="{916BDADC-6F46-4AE7-833D-BE07EE21532A}"/>
    <dgm:cxn modelId="{6307E19E-E896-4FF3-9D5A-0CF20171040D}" srcId="{3B40BD21-B2AF-4741-836C-48CA7FA4D824}" destId="{C4531D17-3704-4B52-BE18-B93AB4E194A9}" srcOrd="0" destOrd="0" parTransId="{D1E7546F-5954-47E5-B9DE-A98A61BBFB0E}" sibTransId="{F71CAE28-CBC2-48EC-BF6B-A447237BE8B6}"/>
    <dgm:cxn modelId="{85FEAAC4-B575-D041-9A22-DAB77F141EFE}" type="presOf" srcId="{FF5C91A7-FB46-47BF-A487-3EA9DB22966B}" destId="{97AB7335-5A5F-45AD-B2D1-A5AA864D9A29}" srcOrd="0" destOrd="0" presId="urn:microsoft.com/office/officeart/2018/2/layout/IconVerticalSolidList"/>
    <dgm:cxn modelId="{7B537AE2-7D5E-3C4E-A5B8-E04098DC9C17}" type="presOf" srcId="{EDC0C011-0B82-4558-AC4A-32BE1BBE0921}" destId="{EE686859-7392-447F-9AE1-27232BB4E8DE}" srcOrd="0" destOrd="0" presId="urn:microsoft.com/office/officeart/2018/2/layout/IconVerticalSolidList"/>
    <dgm:cxn modelId="{DE913B31-BEC3-6A4D-9C65-A2A624FC6D07}" type="presParOf" srcId="{348D1088-E4EC-4ACC-820B-64ECAAAC1B0B}" destId="{3A048563-8F8C-43B7-B1F3-39E5691FBF56}" srcOrd="0" destOrd="0" presId="urn:microsoft.com/office/officeart/2018/2/layout/IconVerticalSolidList"/>
    <dgm:cxn modelId="{B63B0D31-64A9-8946-B5F7-9A7F8A3CCEF6}" type="presParOf" srcId="{3A048563-8F8C-43B7-B1F3-39E5691FBF56}" destId="{39EEA12C-9948-448E-B87E-140031CB5535}" srcOrd="0" destOrd="0" presId="urn:microsoft.com/office/officeart/2018/2/layout/IconVerticalSolidList"/>
    <dgm:cxn modelId="{00D25826-2F36-CE46-8021-D86084DEFF25}" type="presParOf" srcId="{3A048563-8F8C-43B7-B1F3-39E5691FBF56}" destId="{87ED6700-F28A-47F3-8737-50F7B33908C7}" srcOrd="1" destOrd="0" presId="urn:microsoft.com/office/officeart/2018/2/layout/IconVerticalSolidList"/>
    <dgm:cxn modelId="{59E0390E-2BDF-2849-B802-96278192430F}" type="presParOf" srcId="{3A048563-8F8C-43B7-B1F3-39E5691FBF56}" destId="{5340E694-02CD-4553-ACF3-4DD43F0236A2}" srcOrd="2" destOrd="0" presId="urn:microsoft.com/office/officeart/2018/2/layout/IconVerticalSolidList"/>
    <dgm:cxn modelId="{E463E8EA-6B93-1B43-9F31-A5A7A9617AF7}" type="presParOf" srcId="{3A048563-8F8C-43B7-B1F3-39E5691FBF56}" destId="{F9A736EF-436E-401B-9E59-8B2BF2D2EA0A}" srcOrd="3" destOrd="0" presId="urn:microsoft.com/office/officeart/2018/2/layout/IconVerticalSolidList"/>
    <dgm:cxn modelId="{49AFA7A6-91F7-8D40-A1CF-66FAF9434AF8}" type="presParOf" srcId="{348D1088-E4EC-4ACC-820B-64ECAAAC1B0B}" destId="{36FC5C9A-15DA-4CAD-A1D5-87E1EE52C3B8}" srcOrd="1" destOrd="0" presId="urn:microsoft.com/office/officeart/2018/2/layout/IconVerticalSolidList"/>
    <dgm:cxn modelId="{19B5A6C4-6AF0-A44A-9BF6-93697431B4B1}" type="presParOf" srcId="{348D1088-E4EC-4ACC-820B-64ECAAAC1B0B}" destId="{5CE6A824-0DB7-47A5-82C0-E84814A01982}" srcOrd="2" destOrd="0" presId="urn:microsoft.com/office/officeart/2018/2/layout/IconVerticalSolidList"/>
    <dgm:cxn modelId="{E1040202-0C1A-B943-885C-E02633EACC3E}" type="presParOf" srcId="{5CE6A824-0DB7-47A5-82C0-E84814A01982}" destId="{994F66DD-1FB9-4459-A4DE-6E99AD443DCA}" srcOrd="0" destOrd="0" presId="urn:microsoft.com/office/officeart/2018/2/layout/IconVerticalSolidList"/>
    <dgm:cxn modelId="{263AF388-F881-BE4C-9D40-891B3E8C1FC2}" type="presParOf" srcId="{5CE6A824-0DB7-47A5-82C0-E84814A01982}" destId="{78137004-0265-4070-AEF3-6103DE82FA10}" srcOrd="1" destOrd="0" presId="urn:microsoft.com/office/officeart/2018/2/layout/IconVerticalSolidList"/>
    <dgm:cxn modelId="{7553BFAB-AD2D-674D-95E1-A14680B6830B}" type="presParOf" srcId="{5CE6A824-0DB7-47A5-82C0-E84814A01982}" destId="{ED3FB1B6-6748-439E-81A3-E54F164902CA}" srcOrd="2" destOrd="0" presId="urn:microsoft.com/office/officeart/2018/2/layout/IconVerticalSolidList"/>
    <dgm:cxn modelId="{9D36B12A-5BB0-554F-A566-CBA62AC9A30E}" type="presParOf" srcId="{5CE6A824-0DB7-47A5-82C0-E84814A01982}" destId="{97AB7335-5A5F-45AD-B2D1-A5AA864D9A29}" srcOrd="3" destOrd="0" presId="urn:microsoft.com/office/officeart/2018/2/layout/IconVerticalSolidList"/>
    <dgm:cxn modelId="{E7147535-199D-8948-BE89-66CC5B8E2AD4}" type="presParOf" srcId="{348D1088-E4EC-4ACC-820B-64ECAAAC1B0B}" destId="{7700BF0B-DE74-47E6-81FE-DE7B702EEE47}" srcOrd="3" destOrd="0" presId="urn:microsoft.com/office/officeart/2018/2/layout/IconVerticalSolidList"/>
    <dgm:cxn modelId="{A423B569-E0F4-1346-9361-F1A71E9D554F}" type="presParOf" srcId="{348D1088-E4EC-4ACC-820B-64ECAAAC1B0B}" destId="{D087A949-C87B-4A33-83A3-06095EF55C53}" srcOrd="4" destOrd="0" presId="urn:microsoft.com/office/officeart/2018/2/layout/IconVerticalSolidList"/>
    <dgm:cxn modelId="{24615919-D553-D44E-95E8-65F4EE8B4AC8}" type="presParOf" srcId="{D087A949-C87B-4A33-83A3-06095EF55C53}" destId="{7B0190ED-1861-4F3A-BEA1-5FA439DA3314}" srcOrd="0" destOrd="0" presId="urn:microsoft.com/office/officeart/2018/2/layout/IconVerticalSolidList"/>
    <dgm:cxn modelId="{2EB88551-FA23-A243-8C3F-0282E8B9E97E}" type="presParOf" srcId="{D087A949-C87B-4A33-83A3-06095EF55C53}" destId="{1A728086-C9B0-445A-96AD-C6CF6A469C62}" srcOrd="1" destOrd="0" presId="urn:microsoft.com/office/officeart/2018/2/layout/IconVerticalSolidList"/>
    <dgm:cxn modelId="{E87D5744-7407-9C4F-B2BC-FB8C92185286}" type="presParOf" srcId="{D087A949-C87B-4A33-83A3-06095EF55C53}" destId="{5914C5FB-5C45-47B8-8551-EB19419DE13E}" srcOrd="2" destOrd="0" presId="urn:microsoft.com/office/officeart/2018/2/layout/IconVerticalSolidList"/>
    <dgm:cxn modelId="{1DF1BADE-C654-B747-AF26-26F554962A40}" type="presParOf" srcId="{D087A949-C87B-4A33-83A3-06095EF55C53}" destId="{FE350803-DF6B-449F-8889-75DED8B4EE23}" srcOrd="3" destOrd="0" presId="urn:microsoft.com/office/officeart/2018/2/layout/IconVerticalSolidList"/>
    <dgm:cxn modelId="{95146888-B2AC-4346-B19B-39B678563324}" type="presParOf" srcId="{348D1088-E4EC-4ACC-820B-64ECAAAC1B0B}" destId="{D6F791A9-1DE5-4753-9F81-61A74C24CC55}" srcOrd="5" destOrd="0" presId="urn:microsoft.com/office/officeart/2018/2/layout/IconVerticalSolidList"/>
    <dgm:cxn modelId="{54C1DD6C-94AD-E94A-9A3C-0EA5A3A8319C}" type="presParOf" srcId="{348D1088-E4EC-4ACC-820B-64ECAAAC1B0B}" destId="{47F207D9-3652-4E1F-BBED-290C45E6CE2D}" srcOrd="6" destOrd="0" presId="urn:microsoft.com/office/officeart/2018/2/layout/IconVerticalSolidList"/>
    <dgm:cxn modelId="{F8F207E6-17AE-3543-A795-17A119C8AADC}" type="presParOf" srcId="{47F207D9-3652-4E1F-BBED-290C45E6CE2D}" destId="{1CC4D34D-C57B-47F0-97E6-AB68E10D5EC0}" srcOrd="0" destOrd="0" presId="urn:microsoft.com/office/officeart/2018/2/layout/IconVerticalSolidList"/>
    <dgm:cxn modelId="{8531BA68-855B-6C46-A5CF-3B784BFCDBDB}" type="presParOf" srcId="{47F207D9-3652-4E1F-BBED-290C45E6CE2D}" destId="{674F1891-FA3B-400D-B592-3063065B05AF}" srcOrd="1" destOrd="0" presId="urn:microsoft.com/office/officeart/2018/2/layout/IconVerticalSolidList"/>
    <dgm:cxn modelId="{8347AFB0-DE50-EC48-A4AD-5D1D8DD9AFAB}" type="presParOf" srcId="{47F207D9-3652-4E1F-BBED-290C45E6CE2D}" destId="{1C8B6AB8-F7C0-401A-B407-73CAAB6BD9EE}" srcOrd="2" destOrd="0" presId="urn:microsoft.com/office/officeart/2018/2/layout/IconVerticalSolidList"/>
    <dgm:cxn modelId="{04B11948-AA79-0443-9667-F76F2E308ACE}" type="presParOf" srcId="{47F207D9-3652-4E1F-BBED-290C45E6CE2D}" destId="{EE686859-7392-447F-9AE1-27232BB4E8D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B86D15-F223-4D98-8747-6CADB1E6615B}"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B3D1269D-677D-4D03-8885-DE2E6D0F3F73}">
      <dgm:prSet custT="1"/>
      <dgm:spPr/>
      <dgm:t>
        <a:bodyPr/>
        <a:lstStyle/>
        <a:p>
          <a:r>
            <a:rPr lang="en-US" sz="2400" u="none" dirty="0"/>
            <a:t>1. Referring to or mentioning a source </a:t>
          </a:r>
          <a:r>
            <a:rPr lang="en-US" sz="2400" dirty="0"/>
            <a:t>in general</a:t>
          </a:r>
        </a:p>
      </dgm:t>
    </dgm:pt>
    <dgm:pt modelId="{001992E2-BFFD-4784-80F3-9AEE496BFB11}" type="parTrans" cxnId="{B75905BE-1F52-4410-862F-4169235AE8E6}">
      <dgm:prSet/>
      <dgm:spPr/>
      <dgm:t>
        <a:bodyPr/>
        <a:lstStyle/>
        <a:p>
          <a:endParaRPr lang="en-US"/>
        </a:p>
      </dgm:t>
    </dgm:pt>
    <dgm:pt modelId="{A83E8D69-1F25-4FDF-834C-A208114D2F37}" type="sibTrans" cxnId="{B75905BE-1F52-4410-862F-4169235AE8E6}">
      <dgm:prSet/>
      <dgm:spPr/>
      <dgm:t>
        <a:bodyPr/>
        <a:lstStyle/>
        <a:p>
          <a:endParaRPr lang="en-US"/>
        </a:p>
      </dgm:t>
    </dgm:pt>
    <dgm:pt modelId="{9F19ECD1-9157-47FF-B1E0-61569CE29A71}">
      <dgm:prSet custT="1"/>
      <dgm:spPr/>
      <dgm:t>
        <a:bodyPr/>
        <a:lstStyle/>
        <a:p>
          <a:r>
            <a:rPr lang="en-US" sz="2400" u="none" dirty="0"/>
            <a:t>2. Quoting </a:t>
          </a:r>
          <a:r>
            <a:rPr lang="en-US" sz="2400" dirty="0"/>
            <a:t>from a source</a:t>
          </a:r>
        </a:p>
      </dgm:t>
    </dgm:pt>
    <dgm:pt modelId="{FF79225F-AAF6-44DD-80E9-6166226B97AC}" type="parTrans" cxnId="{441F1D12-0697-4AEB-B1CB-4C5260710625}">
      <dgm:prSet/>
      <dgm:spPr/>
      <dgm:t>
        <a:bodyPr/>
        <a:lstStyle/>
        <a:p>
          <a:endParaRPr lang="en-US"/>
        </a:p>
      </dgm:t>
    </dgm:pt>
    <dgm:pt modelId="{C1758E02-7E86-4E0E-B8CC-DCED760C596C}" type="sibTrans" cxnId="{441F1D12-0697-4AEB-B1CB-4C5260710625}">
      <dgm:prSet/>
      <dgm:spPr/>
      <dgm:t>
        <a:bodyPr/>
        <a:lstStyle/>
        <a:p>
          <a:endParaRPr lang="en-US"/>
        </a:p>
      </dgm:t>
    </dgm:pt>
    <dgm:pt modelId="{D09EB132-AC11-4D46-A33C-9BC5E047C845}">
      <dgm:prSet custT="1"/>
      <dgm:spPr/>
      <dgm:t>
        <a:bodyPr/>
        <a:lstStyle/>
        <a:p>
          <a:r>
            <a:rPr lang="en-US" sz="3200" dirty="0"/>
            <a:t>Provide a citation whenever…</a:t>
          </a:r>
        </a:p>
      </dgm:t>
    </dgm:pt>
    <dgm:pt modelId="{336D7E24-E960-4775-B249-04597D738E4E}" type="sibTrans" cxnId="{B96C352D-9E94-441F-A406-DDB45C6F67CA}">
      <dgm:prSet/>
      <dgm:spPr/>
      <dgm:t>
        <a:bodyPr/>
        <a:lstStyle/>
        <a:p>
          <a:endParaRPr lang="en-US"/>
        </a:p>
      </dgm:t>
    </dgm:pt>
    <dgm:pt modelId="{87E442BD-63A1-4C9A-B45D-AF4309ED4798}" type="parTrans" cxnId="{B96C352D-9E94-441F-A406-DDB45C6F67CA}">
      <dgm:prSet/>
      <dgm:spPr/>
      <dgm:t>
        <a:bodyPr/>
        <a:lstStyle/>
        <a:p>
          <a:endParaRPr lang="en-US"/>
        </a:p>
      </dgm:t>
    </dgm:pt>
    <dgm:pt modelId="{72835349-E459-D548-B83C-19D38664F356}" type="pres">
      <dgm:prSet presAssocID="{BAB86D15-F223-4D98-8747-6CADB1E6615B}" presName="Name0" presStyleCnt="0">
        <dgm:presLayoutVars>
          <dgm:dir/>
          <dgm:animLvl val="lvl"/>
          <dgm:resizeHandles val="exact"/>
        </dgm:presLayoutVars>
      </dgm:prSet>
      <dgm:spPr/>
    </dgm:pt>
    <dgm:pt modelId="{F80A7DFD-567A-7B44-B963-07171B447B8F}" type="pres">
      <dgm:prSet presAssocID="{D09EB132-AC11-4D46-A33C-9BC5E047C845}" presName="boxAndChildren" presStyleCnt="0"/>
      <dgm:spPr/>
    </dgm:pt>
    <dgm:pt modelId="{E0A8819C-4B2F-AA4D-9219-35A6613AD5F7}" type="pres">
      <dgm:prSet presAssocID="{D09EB132-AC11-4D46-A33C-9BC5E047C845}" presName="parentTextBox" presStyleLbl="node1" presStyleIdx="0" presStyleCnt="1"/>
      <dgm:spPr/>
    </dgm:pt>
    <dgm:pt modelId="{D9C2CBE4-2667-AA48-A2CA-299C17CD565B}" type="pres">
      <dgm:prSet presAssocID="{D09EB132-AC11-4D46-A33C-9BC5E047C845}" presName="entireBox" presStyleLbl="node1" presStyleIdx="0" presStyleCnt="1"/>
      <dgm:spPr/>
    </dgm:pt>
    <dgm:pt modelId="{FB2CC41D-5B62-1347-B5AB-BCF6AFE3F26E}" type="pres">
      <dgm:prSet presAssocID="{D09EB132-AC11-4D46-A33C-9BC5E047C845}" presName="descendantBox" presStyleCnt="0"/>
      <dgm:spPr/>
    </dgm:pt>
    <dgm:pt modelId="{3A3E11AC-18A0-F540-935F-CFDAFDB1DF63}" type="pres">
      <dgm:prSet presAssocID="{B3D1269D-677D-4D03-8885-DE2E6D0F3F73}" presName="childTextBox" presStyleLbl="fgAccFollowNode1" presStyleIdx="0" presStyleCnt="2">
        <dgm:presLayoutVars>
          <dgm:bulletEnabled val="1"/>
        </dgm:presLayoutVars>
      </dgm:prSet>
      <dgm:spPr/>
    </dgm:pt>
    <dgm:pt modelId="{4C10DE71-5A6C-1145-AF57-5A10B04A14AE}" type="pres">
      <dgm:prSet presAssocID="{9F19ECD1-9157-47FF-B1E0-61569CE29A71}" presName="childTextBox" presStyleLbl="fgAccFollowNode1" presStyleIdx="1" presStyleCnt="2">
        <dgm:presLayoutVars>
          <dgm:bulletEnabled val="1"/>
        </dgm:presLayoutVars>
      </dgm:prSet>
      <dgm:spPr/>
    </dgm:pt>
  </dgm:ptLst>
  <dgm:cxnLst>
    <dgm:cxn modelId="{441F1D12-0697-4AEB-B1CB-4C5260710625}" srcId="{D09EB132-AC11-4D46-A33C-9BC5E047C845}" destId="{9F19ECD1-9157-47FF-B1E0-61569CE29A71}" srcOrd="1" destOrd="0" parTransId="{FF79225F-AAF6-44DD-80E9-6166226B97AC}" sibTransId="{C1758E02-7E86-4E0E-B8CC-DCED760C596C}"/>
    <dgm:cxn modelId="{B96C352D-9E94-441F-A406-DDB45C6F67CA}" srcId="{BAB86D15-F223-4D98-8747-6CADB1E6615B}" destId="{D09EB132-AC11-4D46-A33C-9BC5E047C845}" srcOrd="0" destOrd="0" parTransId="{87E442BD-63A1-4C9A-B45D-AF4309ED4798}" sibTransId="{336D7E24-E960-4775-B249-04597D738E4E}"/>
    <dgm:cxn modelId="{E9C33339-E20E-7D47-985E-22859BB0485D}" type="presOf" srcId="{D09EB132-AC11-4D46-A33C-9BC5E047C845}" destId="{E0A8819C-4B2F-AA4D-9219-35A6613AD5F7}" srcOrd="0" destOrd="0" presId="urn:microsoft.com/office/officeart/2005/8/layout/process4"/>
    <dgm:cxn modelId="{59E17B67-D7FE-4E4E-B7C2-C543A326836D}" type="presOf" srcId="{B3D1269D-677D-4D03-8885-DE2E6D0F3F73}" destId="{3A3E11AC-18A0-F540-935F-CFDAFDB1DF63}" srcOrd="0" destOrd="0" presId="urn:microsoft.com/office/officeart/2005/8/layout/process4"/>
    <dgm:cxn modelId="{0962D58F-8F2C-4546-AD92-7502D0DE0AB6}" type="presOf" srcId="{BAB86D15-F223-4D98-8747-6CADB1E6615B}" destId="{72835349-E459-D548-B83C-19D38664F356}" srcOrd="0" destOrd="0" presId="urn:microsoft.com/office/officeart/2005/8/layout/process4"/>
    <dgm:cxn modelId="{A9EA5F91-90EC-664C-972E-1C138C02EA8F}" type="presOf" srcId="{9F19ECD1-9157-47FF-B1E0-61569CE29A71}" destId="{4C10DE71-5A6C-1145-AF57-5A10B04A14AE}" srcOrd="0" destOrd="0" presId="urn:microsoft.com/office/officeart/2005/8/layout/process4"/>
    <dgm:cxn modelId="{B75905BE-1F52-4410-862F-4169235AE8E6}" srcId="{D09EB132-AC11-4D46-A33C-9BC5E047C845}" destId="{B3D1269D-677D-4D03-8885-DE2E6D0F3F73}" srcOrd="0" destOrd="0" parTransId="{001992E2-BFFD-4784-80F3-9AEE496BFB11}" sibTransId="{A83E8D69-1F25-4FDF-834C-A208114D2F37}"/>
    <dgm:cxn modelId="{7133D7EF-B9C3-5E49-AA53-DC297C8922C1}" type="presOf" srcId="{D09EB132-AC11-4D46-A33C-9BC5E047C845}" destId="{D9C2CBE4-2667-AA48-A2CA-299C17CD565B}" srcOrd="1" destOrd="0" presId="urn:microsoft.com/office/officeart/2005/8/layout/process4"/>
    <dgm:cxn modelId="{B3F6B62D-6528-1F42-B9ED-B20EECE01A4E}" type="presParOf" srcId="{72835349-E459-D548-B83C-19D38664F356}" destId="{F80A7DFD-567A-7B44-B963-07171B447B8F}" srcOrd="0" destOrd="0" presId="urn:microsoft.com/office/officeart/2005/8/layout/process4"/>
    <dgm:cxn modelId="{C534A3AA-59CA-714E-BA0A-4F1E4E1F59C5}" type="presParOf" srcId="{F80A7DFD-567A-7B44-B963-07171B447B8F}" destId="{E0A8819C-4B2F-AA4D-9219-35A6613AD5F7}" srcOrd="0" destOrd="0" presId="urn:microsoft.com/office/officeart/2005/8/layout/process4"/>
    <dgm:cxn modelId="{BC651ADE-6662-5D4F-BD37-981F84609F88}" type="presParOf" srcId="{F80A7DFD-567A-7B44-B963-07171B447B8F}" destId="{D9C2CBE4-2667-AA48-A2CA-299C17CD565B}" srcOrd="1" destOrd="0" presId="urn:microsoft.com/office/officeart/2005/8/layout/process4"/>
    <dgm:cxn modelId="{6B13C5B2-BD2D-1745-8706-E15247DEF06A}" type="presParOf" srcId="{F80A7DFD-567A-7B44-B963-07171B447B8F}" destId="{FB2CC41D-5B62-1347-B5AB-BCF6AFE3F26E}" srcOrd="2" destOrd="0" presId="urn:microsoft.com/office/officeart/2005/8/layout/process4"/>
    <dgm:cxn modelId="{EF8AB21E-6B51-A64A-81F5-1AA782CF4588}" type="presParOf" srcId="{FB2CC41D-5B62-1347-B5AB-BCF6AFE3F26E}" destId="{3A3E11AC-18A0-F540-935F-CFDAFDB1DF63}" srcOrd="0" destOrd="0" presId="urn:microsoft.com/office/officeart/2005/8/layout/process4"/>
    <dgm:cxn modelId="{D01575FE-E11B-9242-B4B5-31AACA31E90E}" type="presParOf" srcId="{FB2CC41D-5B62-1347-B5AB-BCF6AFE3F26E}" destId="{4C10DE71-5A6C-1145-AF57-5A10B04A14AE}"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B86D15-F223-4D98-8747-6CADB1E6615B}"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B3D1269D-677D-4D03-8885-DE2E6D0F3F73}">
      <dgm:prSet custT="1"/>
      <dgm:spPr/>
      <dgm:t>
        <a:bodyPr/>
        <a:lstStyle/>
        <a:p>
          <a:r>
            <a:rPr lang="en-US" sz="2400" u="none" dirty="0"/>
            <a:t>3. Paraphrasing or rewording </a:t>
          </a:r>
          <a:r>
            <a:rPr lang="en-US" sz="2400" dirty="0"/>
            <a:t>a thought or concept</a:t>
          </a:r>
        </a:p>
      </dgm:t>
    </dgm:pt>
    <dgm:pt modelId="{001992E2-BFFD-4784-80F3-9AEE496BFB11}" type="parTrans" cxnId="{B75905BE-1F52-4410-862F-4169235AE8E6}">
      <dgm:prSet/>
      <dgm:spPr/>
      <dgm:t>
        <a:bodyPr/>
        <a:lstStyle/>
        <a:p>
          <a:endParaRPr lang="en-US"/>
        </a:p>
      </dgm:t>
    </dgm:pt>
    <dgm:pt modelId="{A83E8D69-1F25-4FDF-834C-A208114D2F37}" type="sibTrans" cxnId="{B75905BE-1F52-4410-862F-4169235AE8E6}">
      <dgm:prSet/>
      <dgm:spPr/>
      <dgm:t>
        <a:bodyPr/>
        <a:lstStyle/>
        <a:p>
          <a:endParaRPr lang="en-US"/>
        </a:p>
      </dgm:t>
    </dgm:pt>
    <dgm:pt modelId="{9F19ECD1-9157-47FF-B1E0-61569CE29A71}">
      <dgm:prSet custT="1"/>
      <dgm:spPr/>
      <dgm:t>
        <a:bodyPr/>
        <a:lstStyle/>
        <a:p>
          <a:r>
            <a:rPr lang="en-US" sz="2400" i="0" u="none" dirty="0"/>
            <a:t>4. Referring to your own thoughts or ideas </a:t>
          </a:r>
          <a:endParaRPr lang="en-US" sz="2400" dirty="0"/>
        </a:p>
      </dgm:t>
    </dgm:pt>
    <dgm:pt modelId="{FF79225F-AAF6-44DD-80E9-6166226B97AC}" type="parTrans" cxnId="{441F1D12-0697-4AEB-B1CB-4C5260710625}">
      <dgm:prSet/>
      <dgm:spPr/>
      <dgm:t>
        <a:bodyPr/>
        <a:lstStyle/>
        <a:p>
          <a:endParaRPr lang="en-US"/>
        </a:p>
      </dgm:t>
    </dgm:pt>
    <dgm:pt modelId="{C1758E02-7E86-4E0E-B8CC-DCED760C596C}" type="sibTrans" cxnId="{441F1D12-0697-4AEB-B1CB-4C5260710625}">
      <dgm:prSet/>
      <dgm:spPr/>
      <dgm:t>
        <a:bodyPr/>
        <a:lstStyle/>
        <a:p>
          <a:endParaRPr lang="en-US"/>
        </a:p>
      </dgm:t>
    </dgm:pt>
    <dgm:pt modelId="{D09EB132-AC11-4D46-A33C-9BC5E047C845}">
      <dgm:prSet custT="1"/>
      <dgm:spPr/>
      <dgm:t>
        <a:bodyPr/>
        <a:lstStyle/>
        <a:p>
          <a:r>
            <a:rPr lang="en-US" sz="3200" dirty="0"/>
            <a:t>Provide a citation whenever…</a:t>
          </a:r>
        </a:p>
      </dgm:t>
    </dgm:pt>
    <dgm:pt modelId="{336D7E24-E960-4775-B249-04597D738E4E}" type="sibTrans" cxnId="{B96C352D-9E94-441F-A406-DDB45C6F67CA}">
      <dgm:prSet/>
      <dgm:spPr/>
      <dgm:t>
        <a:bodyPr/>
        <a:lstStyle/>
        <a:p>
          <a:endParaRPr lang="en-US"/>
        </a:p>
      </dgm:t>
    </dgm:pt>
    <dgm:pt modelId="{87E442BD-63A1-4C9A-B45D-AF4309ED4798}" type="parTrans" cxnId="{B96C352D-9E94-441F-A406-DDB45C6F67CA}">
      <dgm:prSet/>
      <dgm:spPr/>
      <dgm:t>
        <a:bodyPr/>
        <a:lstStyle/>
        <a:p>
          <a:endParaRPr lang="en-US"/>
        </a:p>
      </dgm:t>
    </dgm:pt>
    <dgm:pt modelId="{08CCA66E-2355-164A-A721-CD181EEBEA3E}" type="pres">
      <dgm:prSet presAssocID="{BAB86D15-F223-4D98-8747-6CADB1E6615B}" presName="Name0" presStyleCnt="0">
        <dgm:presLayoutVars>
          <dgm:dir/>
          <dgm:animLvl val="lvl"/>
          <dgm:resizeHandles val="exact"/>
        </dgm:presLayoutVars>
      </dgm:prSet>
      <dgm:spPr/>
    </dgm:pt>
    <dgm:pt modelId="{97B06422-EAAE-B849-8A84-AE78342F27D2}" type="pres">
      <dgm:prSet presAssocID="{D09EB132-AC11-4D46-A33C-9BC5E047C845}" presName="boxAndChildren" presStyleCnt="0"/>
      <dgm:spPr/>
    </dgm:pt>
    <dgm:pt modelId="{53C59EF2-0D4C-DF43-8427-BAA49DF9E66F}" type="pres">
      <dgm:prSet presAssocID="{D09EB132-AC11-4D46-A33C-9BC5E047C845}" presName="parentTextBox" presStyleLbl="node1" presStyleIdx="0" presStyleCnt="1"/>
      <dgm:spPr/>
    </dgm:pt>
    <dgm:pt modelId="{D5245D08-C6D4-2941-A0FC-C35CCAF84E85}" type="pres">
      <dgm:prSet presAssocID="{D09EB132-AC11-4D46-A33C-9BC5E047C845}" presName="entireBox" presStyleLbl="node1" presStyleIdx="0" presStyleCnt="1"/>
      <dgm:spPr/>
    </dgm:pt>
    <dgm:pt modelId="{8F058C9A-8407-F541-B717-DB9098D31A57}" type="pres">
      <dgm:prSet presAssocID="{D09EB132-AC11-4D46-A33C-9BC5E047C845}" presName="descendantBox" presStyleCnt="0"/>
      <dgm:spPr/>
    </dgm:pt>
    <dgm:pt modelId="{B620FFB4-AEAC-0641-97F1-8D068A56C285}" type="pres">
      <dgm:prSet presAssocID="{B3D1269D-677D-4D03-8885-DE2E6D0F3F73}" presName="childTextBox" presStyleLbl="fgAccFollowNode1" presStyleIdx="0" presStyleCnt="2">
        <dgm:presLayoutVars>
          <dgm:bulletEnabled val="1"/>
        </dgm:presLayoutVars>
      </dgm:prSet>
      <dgm:spPr/>
    </dgm:pt>
    <dgm:pt modelId="{5F477B18-7AF4-0B46-A729-51397E417812}" type="pres">
      <dgm:prSet presAssocID="{9F19ECD1-9157-47FF-B1E0-61569CE29A71}" presName="childTextBox" presStyleLbl="fgAccFollowNode1" presStyleIdx="1" presStyleCnt="2">
        <dgm:presLayoutVars>
          <dgm:bulletEnabled val="1"/>
        </dgm:presLayoutVars>
      </dgm:prSet>
      <dgm:spPr/>
    </dgm:pt>
  </dgm:ptLst>
  <dgm:cxnLst>
    <dgm:cxn modelId="{441F1D12-0697-4AEB-B1CB-4C5260710625}" srcId="{D09EB132-AC11-4D46-A33C-9BC5E047C845}" destId="{9F19ECD1-9157-47FF-B1E0-61569CE29A71}" srcOrd="1" destOrd="0" parTransId="{FF79225F-AAF6-44DD-80E9-6166226B97AC}" sibTransId="{C1758E02-7E86-4E0E-B8CC-DCED760C596C}"/>
    <dgm:cxn modelId="{B96C352D-9E94-441F-A406-DDB45C6F67CA}" srcId="{BAB86D15-F223-4D98-8747-6CADB1E6615B}" destId="{D09EB132-AC11-4D46-A33C-9BC5E047C845}" srcOrd="0" destOrd="0" parTransId="{87E442BD-63A1-4C9A-B45D-AF4309ED4798}" sibTransId="{336D7E24-E960-4775-B249-04597D738E4E}"/>
    <dgm:cxn modelId="{B992085C-6CFA-744A-8106-59545B8AD6F3}" type="presOf" srcId="{D09EB132-AC11-4D46-A33C-9BC5E047C845}" destId="{D5245D08-C6D4-2941-A0FC-C35CCAF84E85}" srcOrd="1" destOrd="0" presId="urn:microsoft.com/office/officeart/2005/8/layout/process4"/>
    <dgm:cxn modelId="{5404847B-6D47-9444-976A-DFD271719B9F}" type="presOf" srcId="{BAB86D15-F223-4D98-8747-6CADB1E6615B}" destId="{08CCA66E-2355-164A-A721-CD181EEBEA3E}" srcOrd="0" destOrd="0" presId="urn:microsoft.com/office/officeart/2005/8/layout/process4"/>
    <dgm:cxn modelId="{0842B4A4-3124-2D40-888E-F7A36BAF6082}" type="presOf" srcId="{B3D1269D-677D-4D03-8885-DE2E6D0F3F73}" destId="{B620FFB4-AEAC-0641-97F1-8D068A56C285}" srcOrd="0" destOrd="0" presId="urn:microsoft.com/office/officeart/2005/8/layout/process4"/>
    <dgm:cxn modelId="{A110CAAD-9567-3A4F-8C35-96BE161D8332}" type="presOf" srcId="{9F19ECD1-9157-47FF-B1E0-61569CE29A71}" destId="{5F477B18-7AF4-0B46-A729-51397E417812}" srcOrd="0" destOrd="0" presId="urn:microsoft.com/office/officeart/2005/8/layout/process4"/>
    <dgm:cxn modelId="{B75905BE-1F52-4410-862F-4169235AE8E6}" srcId="{D09EB132-AC11-4D46-A33C-9BC5E047C845}" destId="{B3D1269D-677D-4D03-8885-DE2E6D0F3F73}" srcOrd="0" destOrd="0" parTransId="{001992E2-BFFD-4784-80F3-9AEE496BFB11}" sibTransId="{A83E8D69-1F25-4FDF-834C-A208114D2F37}"/>
    <dgm:cxn modelId="{BB4EFADE-C36B-9940-95C1-F2D77C23E1FB}" type="presOf" srcId="{D09EB132-AC11-4D46-A33C-9BC5E047C845}" destId="{53C59EF2-0D4C-DF43-8427-BAA49DF9E66F}" srcOrd="0" destOrd="0" presId="urn:microsoft.com/office/officeart/2005/8/layout/process4"/>
    <dgm:cxn modelId="{0CDAA035-9257-0943-B6D9-49BEF5016280}" type="presParOf" srcId="{08CCA66E-2355-164A-A721-CD181EEBEA3E}" destId="{97B06422-EAAE-B849-8A84-AE78342F27D2}" srcOrd="0" destOrd="0" presId="urn:microsoft.com/office/officeart/2005/8/layout/process4"/>
    <dgm:cxn modelId="{AA2761BC-55B6-364D-B465-DBBAA8A09578}" type="presParOf" srcId="{97B06422-EAAE-B849-8A84-AE78342F27D2}" destId="{53C59EF2-0D4C-DF43-8427-BAA49DF9E66F}" srcOrd="0" destOrd="0" presId="urn:microsoft.com/office/officeart/2005/8/layout/process4"/>
    <dgm:cxn modelId="{C65E44F9-C8AC-3D40-91DC-3090FA917602}" type="presParOf" srcId="{97B06422-EAAE-B849-8A84-AE78342F27D2}" destId="{D5245D08-C6D4-2941-A0FC-C35CCAF84E85}" srcOrd="1" destOrd="0" presId="urn:microsoft.com/office/officeart/2005/8/layout/process4"/>
    <dgm:cxn modelId="{44A8BF1B-2D3C-9D45-B227-492FDCD6308C}" type="presParOf" srcId="{97B06422-EAAE-B849-8A84-AE78342F27D2}" destId="{8F058C9A-8407-F541-B717-DB9098D31A57}" srcOrd="2" destOrd="0" presId="urn:microsoft.com/office/officeart/2005/8/layout/process4"/>
    <dgm:cxn modelId="{15C535C9-6729-BA48-B2D0-18B2D9BF009E}" type="presParOf" srcId="{8F058C9A-8407-F541-B717-DB9098D31A57}" destId="{B620FFB4-AEAC-0641-97F1-8D068A56C285}" srcOrd="0" destOrd="0" presId="urn:microsoft.com/office/officeart/2005/8/layout/process4"/>
    <dgm:cxn modelId="{8B903CEE-E29F-8748-BB8E-D1A9038B2A89}" type="presParOf" srcId="{8F058C9A-8407-F541-B717-DB9098D31A57}" destId="{5F477B18-7AF4-0B46-A729-51397E417812}"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B86D15-F223-4D98-8747-6CADB1E6615B}" type="doc">
      <dgm:prSet loTypeId="urn:microsoft.com/office/officeart/2005/8/layout/process4" loCatId="process" qsTypeId="urn:microsoft.com/office/officeart/2005/8/quickstyle/simple4" qsCatId="simple" csTypeId="urn:microsoft.com/office/officeart/2005/8/colors/accent6_2" csCatId="accent6" phldr="1"/>
      <dgm:spPr/>
      <dgm:t>
        <a:bodyPr/>
        <a:lstStyle/>
        <a:p>
          <a:endParaRPr lang="en-US"/>
        </a:p>
      </dgm:t>
    </dgm:pt>
    <dgm:pt modelId="{9F19ECD1-9157-47FF-B1E0-61569CE29A71}">
      <dgm:prSet custT="1"/>
      <dgm:spPr/>
      <dgm:t>
        <a:bodyPr/>
        <a:lstStyle/>
        <a:p>
          <a:r>
            <a:rPr lang="en-US" sz="2400" u="none" dirty="0"/>
            <a:t>5. Referring to or quoting scripture</a:t>
          </a:r>
        </a:p>
      </dgm:t>
    </dgm:pt>
    <dgm:pt modelId="{FF79225F-AAF6-44DD-80E9-6166226B97AC}" type="parTrans" cxnId="{441F1D12-0697-4AEB-B1CB-4C5260710625}">
      <dgm:prSet/>
      <dgm:spPr/>
      <dgm:t>
        <a:bodyPr/>
        <a:lstStyle/>
        <a:p>
          <a:endParaRPr lang="en-US"/>
        </a:p>
      </dgm:t>
    </dgm:pt>
    <dgm:pt modelId="{C1758E02-7E86-4E0E-B8CC-DCED760C596C}" type="sibTrans" cxnId="{441F1D12-0697-4AEB-B1CB-4C5260710625}">
      <dgm:prSet/>
      <dgm:spPr/>
      <dgm:t>
        <a:bodyPr/>
        <a:lstStyle/>
        <a:p>
          <a:endParaRPr lang="en-US"/>
        </a:p>
      </dgm:t>
    </dgm:pt>
    <dgm:pt modelId="{D09EB132-AC11-4D46-A33C-9BC5E047C845}">
      <dgm:prSet custT="1"/>
      <dgm:spPr/>
      <dgm:t>
        <a:bodyPr/>
        <a:lstStyle/>
        <a:p>
          <a:r>
            <a:rPr lang="en-US" sz="3200" dirty="0"/>
            <a:t>Provide a citation whenever…</a:t>
          </a:r>
        </a:p>
      </dgm:t>
    </dgm:pt>
    <dgm:pt modelId="{336D7E24-E960-4775-B249-04597D738E4E}" type="sibTrans" cxnId="{B96C352D-9E94-441F-A406-DDB45C6F67CA}">
      <dgm:prSet/>
      <dgm:spPr/>
      <dgm:t>
        <a:bodyPr/>
        <a:lstStyle/>
        <a:p>
          <a:endParaRPr lang="en-US"/>
        </a:p>
      </dgm:t>
    </dgm:pt>
    <dgm:pt modelId="{87E442BD-63A1-4C9A-B45D-AF4309ED4798}" type="parTrans" cxnId="{B96C352D-9E94-441F-A406-DDB45C6F67CA}">
      <dgm:prSet/>
      <dgm:spPr/>
      <dgm:t>
        <a:bodyPr/>
        <a:lstStyle/>
        <a:p>
          <a:endParaRPr lang="en-US"/>
        </a:p>
      </dgm:t>
    </dgm:pt>
    <dgm:pt modelId="{92C7D010-D5F8-FB4C-997C-AB17CCA9F4EB}" type="pres">
      <dgm:prSet presAssocID="{BAB86D15-F223-4D98-8747-6CADB1E6615B}" presName="Name0" presStyleCnt="0">
        <dgm:presLayoutVars>
          <dgm:dir/>
          <dgm:animLvl val="lvl"/>
          <dgm:resizeHandles val="exact"/>
        </dgm:presLayoutVars>
      </dgm:prSet>
      <dgm:spPr/>
    </dgm:pt>
    <dgm:pt modelId="{94807799-A387-B24A-AA66-B9AB4C11B6AA}" type="pres">
      <dgm:prSet presAssocID="{D09EB132-AC11-4D46-A33C-9BC5E047C845}" presName="boxAndChildren" presStyleCnt="0"/>
      <dgm:spPr/>
    </dgm:pt>
    <dgm:pt modelId="{EF8CF68D-5B31-7A47-AA0A-6C3282B6CC95}" type="pres">
      <dgm:prSet presAssocID="{D09EB132-AC11-4D46-A33C-9BC5E047C845}" presName="parentTextBox" presStyleLbl="node1" presStyleIdx="0" presStyleCnt="1"/>
      <dgm:spPr/>
    </dgm:pt>
    <dgm:pt modelId="{70505B6F-E484-E74C-95C2-341563FAAD42}" type="pres">
      <dgm:prSet presAssocID="{D09EB132-AC11-4D46-A33C-9BC5E047C845}" presName="entireBox" presStyleLbl="node1" presStyleIdx="0" presStyleCnt="1" custLinFactNeighborX="-7241" custLinFactNeighborY="1746"/>
      <dgm:spPr/>
    </dgm:pt>
    <dgm:pt modelId="{9FEF1011-B1B1-1F40-8B4A-E094D62430A5}" type="pres">
      <dgm:prSet presAssocID="{D09EB132-AC11-4D46-A33C-9BC5E047C845}" presName="descendantBox" presStyleCnt="0"/>
      <dgm:spPr/>
    </dgm:pt>
    <dgm:pt modelId="{F555645A-DAF6-564E-8EC0-0074AFCFD2F6}" type="pres">
      <dgm:prSet presAssocID="{9F19ECD1-9157-47FF-B1E0-61569CE29A71}" presName="childTextBox" presStyleLbl="fgAccFollowNode1" presStyleIdx="0" presStyleCnt="1">
        <dgm:presLayoutVars>
          <dgm:bulletEnabled val="1"/>
        </dgm:presLayoutVars>
      </dgm:prSet>
      <dgm:spPr/>
    </dgm:pt>
  </dgm:ptLst>
  <dgm:cxnLst>
    <dgm:cxn modelId="{441F1D12-0697-4AEB-B1CB-4C5260710625}" srcId="{D09EB132-AC11-4D46-A33C-9BC5E047C845}" destId="{9F19ECD1-9157-47FF-B1E0-61569CE29A71}" srcOrd="0" destOrd="0" parTransId="{FF79225F-AAF6-44DD-80E9-6166226B97AC}" sibTransId="{C1758E02-7E86-4E0E-B8CC-DCED760C596C}"/>
    <dgm:cxn modelId="{053F5821-5967-4D46-8AC9-EC53A0B1F664}" type="presOf" srcId="{D09EB132-AC11-4D46-A33C-9BC5E047C845}" destId="{70505B6F-E484-E74C-95C2-341563FAAD42}" srcOrd="1" destOrd="0" presId="urn:microsoft.com/office/officeart/2005/8/layout/process4"/>
    <dgm:cxn modelId="{B96C352D-9E94-441F-A406-DDB45C6F67CA}" srcId="{BAB86D15-F223-4D98-8747-6CADB1E6615B}" destId="{D09EB132-AC11-4D46-A33C-9BC5E047C845}" srcOrd="0" destOrd="0" parTransId="{87E442BD-63A1-4C9A-B45D-AF4309ED4798}" sibTransId="{336D7E24-E960-4775-B249-04597D738E4E}"/>
    <dgm:cxn modelId="{017BCA47-E070-054B-B079-D7C1635A6C17}" type="presOf" srcId="{D09EB132-AC11-4D46-A33C-9BC5E047C845}" destId="{EF8CF68D-5B31-7A47-AA0A-6C3282B6CC95}" srcOrd="0" destOrd="0" presId="urn:microsoft.com/office/officeart/2005/8/layout/process4"/>
    <dgm:cxn modelId="{02987B81-3CF2-0841-9E76-DA4FEE572A7B}" type="presOf" srcId="{BAB86D15-F223-4D98-8747-6CADB1E6615B}" destId="{92C7D010-D5F8-FB4C-997C-AB17CCA9F4EB}" srcOrd="0" destOrd="0" presId="urn:microsoft.com/office/officeart/2005/8/layout/process4"/>
    <dgm:cxn modelId="{C1D48CA9-88DE-7B43-B9EF-DAB2E5C00D49}" type="presOf" srcId="{9F19ECD1-9157-47FF-B1E0-61569CE29A71}" destId="{F555645A-DAF6-564E-8EC0-0074AFCFD2F6}" srcOrd="0" destOrd="0" presId="urn:microsoft.com/office/officeart/2005/8/layout/process4"/>
    <dgm:cxn modelId="{BA31F746-F21A-1C40-AB17-0872C210A2F3}" type="presParOf" srcId="{92C7D010-D5F8-FB4C-997C-AB17CCA9F4EB}" destId="{94807799-A387-B24A-AA66-B9AB4C11B6AA}" srcOrd="0" destOrd="0" presId="urn:microsoft.com/office/officeart/2005/8/layout/process4"/>
    <dgm:cxn modelId="{09FC5335-2800-0644-98DD-1CA3F2F2324C}" type="presParOf" srcId="{94807799-A387-B24A-AA66-B9AB4C11B6AA}" destId="{EF8CF68D-5B31-7A47-AA0A-6C3282B6CC95}" srcOrd="0" destOrd="0" presId="urn:microsoft.com/office/officeart/2005/8/layout/process4"/>
    <dgm:cxn modelId="{03F62857-8DA7-8748-B1E6-819ECAA6CD91}" type="presParOf" srcId="{94807799-A387-B24A-AA66-B9AB4C11B6AA}" destId="{70505B6F-E484-E74C-95C2-341563FAAD42}" srcOrd="1" destOrd="0" presId="urn:microsoft.com/office/officeart/2005/8/layout/process4"/>
    <dgm:cxn modelId="{62184069-E0EE-F34C-9F75-4EA09494D633}" type="presParOf" srcId="{94807799-A387-B24A-AA66-B9AB4C11B6AA}" destId="{9FEF1011-B1B1-1F40-8B4A-E094D62430A5}" srcOrd="2" destOrd="0" presId="urn:microsoft.com/office/officeart/2005/8/layout/process4"/>
    <dgm:cxn modelId="{D31695C9-7AF2-2F41-80B2-310818BD4F02}" type="presParOf" srcId="{9FEF1011-B1B1-1F40-8B4A-E094D62430A5}" destId="{F555645A-DAF6-564E-8EC0-0074AFCFD2F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A2181C-667E-4192-983B-BC749F12C2A1}"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6D964677-FB14-4336-A6C1-4113D1024E87}">
      <dgm:prSet/>
      <dgm:spPr/>
      <dgm:t>
        <a:bodyPr/>
        <a:lstStyle/>
        <a:p>
          <a:pPr>
            <a:lnSpc>
              <a:spcPct val="100000"/>
            </a:lnSpc>
            <a:defRPr b="1"/>
          </a:pPr>
          <a:r>
            <a:rPr lang="en-US" dirty="0"/>
            <a:t>Use parenthetical citations to cite scripture.</a:t>
          </a:r>
        </a:p>
        <a:p>
          <a:pPr>
            <a:lnSpc>
              <a:spcPct val="100000"/>
            </a:lnSpc>
            <a:defRPr b="1"/>
          </a:pPr>
          <a:endParaRPr lang="en-US" dirty="0"/>
        </a:p>
      </dgm:t>
    </dgm:pt>
    <dgm:pt modelId="{4200B7E5-2773-4009-ADE5-6E2FA46FA9D8}" type="parTrans" cxnId="{C25FBFD5-AF76-4FC4-A68A-0E879FAD7429}">
      <dgm:prSet/>
      <dgm:spPr/>
      <dgm:t>
        <a:bodyPr/>
        <a:lstStyle/>
        <a:p>
          <a:endParaRPr lang="en-US"/>
        </a:p>
      </dgm:t>
    </dgm:pt>
    <dgm:pt modelId="{BDC7EFE5-765C-4A9B-9253-F206E886C899}" type="sibTrans" cxnId="{C25FBFD5-AF76-4FC4-A68A-0E879FAD7429}">
      <dgm:prSet/>
      <dgm:spPr/>
      <dgm:t>
        <a:bodyPr/>
        <a:lstStyle/>
        <a:p>
          <a:endParaRPr lang="en-US"/>
        </a:p>
      </dgm:t>
    </dgm:pt>
    <dgm:pt modelId="{D99C0B9C-FC9B-49EA-8920-EA2C7D3D2793}">
      <dgm:prSet custT="1"/>
      <dgm:spPr/>
      <dgm:t>
        <a:bodyPr/>
        <a:lstStyle/>
        <a:p>
          <a:pPr>
            <a:lnSpc>
              <a:spcPct val="100000"/>
            </a:lnSpc>
            <a:defRPr b="1"/>
          </a:pPr>
          <a:r>
            <a:rPr lang="en-US" sz="1400" b="1" i="1" dirty="0"/>
            <a:t>Always</a:t>
          </a:r>
          <a:r>
            <a:rPr lang="en-US" sz="1400" b="1" dirty="0"/>
            <a:t> include full bibliographic information for the Bible in References (APA), but </a:t>
          </a:r>
          <a:r>
            <a:rPr lang="en-US" sz="1400" b="1" i="1" dirty="0"/>
            <a:t>only</a:t>
          </a:r>
          <a:r>
            <a:rPr lang="en-US" sz="1400" b="1" dirty="0"/>
            <a:t> if citing something other than scripture in Turabian</a:t>
          </a:r>
          <a:r>
            <a:rPr lang="en-US" sz="1400" dirty="0"/>
            <a:t>.</a:t>
          </a:r>
          <a:endParaRPr lang="en-US" sz="1100" b="0" dirty="0"/>
        </a:p>
        <a:p>
          <a:pPr>
            <a:lnSpc>
              <a:spcPct val="100000"/>
            </a:lnSpc>
            <a:defRPr b="1"/>
          </a:pPr>
          <a:r>
            <a:rPr lang="en-US" sz="1100" b="0" dirty="0"/>
            <a:t>Both styles cite these as annotated works (e.g., a study Bible.)</a:t>
          </a:r>
        </a:p>
      </dgm:t>
    </dgm:pt>
    <dgm:pt modelId="{16ECEEC3-BB6A-44DE-8E51-0D79BBB7092A}" type="parTrans" cxnId="{92100F88-0616-4F3A-AF28-E83E35FE982A}">
      <dgm:prSet/>
      <dgm:spPr/>
      <dgm:t>
        <a:bodyPr/>
        <a:lstStyle/>
        <a:p>
          <a:endParaRPr lang="en-US"/>
        </a:p>
      </dgm:t>
    </dgm:pt>
    <dgm:pt modelId="{B898F4C9-4D0F-41AA-AC71-F4EB033BB043}" type="sibTrans" cxnId="{92100F88-0616-4F3A-AF28-E83E35FE982A}">
      <dgm:prSet/>
      <dgm:spPr/>
      <dgm:t>
        <a:bodyPr/>
        <a:lstStyle/>
        <a:p>
          <a:endParaRPr lang="en-US"/>
        </a:p>
      </dgm:t>
    </dgm:pt>
    <dgm:pt modelId="{9A45AB4F-2097-4B6B-B13D-5C95684BCB2E}">
      <dgm:prSet custT="1"/>
      <dgm:spPr/>
      <dgm:t>
        <a:bodyPr/>
        <a:lstStyle/>
        <a:p>
          <a:pPr>
            <a:lnSpc>
              <a:spcPct val="100000"/>
            </a:lnSpc>
            <a:defRPr b="1"/>
          </a:pPr>
          <a:r>
            <a:rPr lang="en-US" sz="1400" dirty="0">
              <a:latin typeface="Century Gothic" panose="020B0502020202020204" pitchFamily="34" charset="0"/>
            </a:rPr>
            <a:t>Include the version you are using when quoting (NRSV, ESV, etc.). </a:t>
          </a:r>
        </a:p>
        <a:p>
          <a:pPr>
            <a:lnSpc>
              <a:spcPct val="100000"/>
            </a:lnSpc>
            <a:defRPr b="1"/>
          </a:pPr>
          <a:r>
            <a:rPr lang="en-US" sz="1100" b="0" dirty="0">
              <a:latin typeface="Century Gothic" panose="020B0502020202020204" pitchFamily="34" charset="0"/>
            </a:rPr>
            <a:t>Exception: if you primarily use one translation, include a footnote that states which one:</a:t>
          </a:r>
        </a:p>
        <a:p>
          <a:pPr>
            <a:lnSpc>
              <a:spcPct val="100000"/>
            </a:lnSpc>
            <a:defRPr b="1"/>
          </a:pPr>
          <a:r>
            <a:rPr lang="en-US" sz="1100" b="0" dirty="0">
              <a:latin typeface="Century Gothic" panose="020B0502020202020204" pitchFamily="34" charset="0"/>
            </a:rPr>
            <a:t>“Unless otherwise noted, all scripture will be from the New International Version of the Bible.”</a:t>
          </a:r>
        </a:p>
      </dgm:t>
    </dgm:pt>
    <dgm:pt modelId="{03D8712D-D2FD-44D5-B6BE-807621734384}" type="parTrans" cxnId="{1CDF030C-AE43-418A-809E-F47B4C26F2DF}">
      <dgm:prSet/>
      <dgm:spPr/>
      <dgm:t>
        <a:bodyPr/>
        <a:lstStyle/>
        <a:p>
          <a:endParaRPr lang="en-US"/>
        </a:p>
      </dgm:t>
    </dgm:pt>
    <dgm:pt modelId="{FCC648F4-F3B1-45D0-ADFE-57AAC0A31AE5}" type="sibTrans" cxnId="{1CDF030C-AE43-418A-809E-F47B4C26F2DF}">
      <dgm:prSet/>
      <dgm:spPr/>
      <dgm:t>
        <a:bodyPr/>
        <a:lstStyle/>
        <a:p>
          <a:endParaRPr lang="en-US"/>
        </a:p>
      </dgm:t>
    </dgm:pt>
    <dgm:pt modelId="{752F0F22-D4D6-4433-8BD3-C4E23E22DFA1}" type="pres">
      <dgm:prSet presAssocID="{FAA2181C-667E-4192-983B-BC749F12C2A1}" presName="root" presStyleCnt="0">
        <dgm:presLayoutVars>
          <dgm:dir/>
          <dgm:resizeHandles val="exact"/>
        </dgm:presLayoutVars>
      </dgm:prSet>
      <dgm:spPr/>
    </dgm:pt>
    <dgm:pt modelId="{069212CF-B7A0-411C-8DEF-B9F7A73C7016}" type="pres">
      <dgm:prSet presAssocID="{6D964677-FB14-4336-A6C1-4113D1024E87}" presName="compNode" presStyleCnt="0"/>
      <dgm:spPr/>
    </dgm:pt>
    <dgm:pt modelId="{F2F5AA92-45E9-4095-B214-02FC2C58CDCE}" type="pres">
      <dgm:prSet presAssocID="{6D964677-FB14-4336-A6C1-4113D1024E87}" presName="iconRect" presStyleLbl="node1" presStyleIdx="0" presStyleCnt="3" custLinFactY="-100000" custLinFactNeighborX="-12121" custLinFactNeighborY="-197208"/>
      <dgm:spPr>
        <a:noFill/>
        <a:ln>
          <a:solidFill>
            <a:schemeClr val="bg1"/>
          </a:solidFill>
        </a:ln>
      </dgm:spPr>
    </dgm:pt>
    <dgm:pt modelId="{0C804C53-A978-439A-AF5B-8CBB2197F361}" type="pres">
      <dgm:prSet presAssocID="{6D964677-FB14-4336-A6C1-4113D1024E87}" presName="iconSpace" presStyleCnt="0"/>
      <dgm:spPr/>
    </dgm:pt>
    <dgm:pt modelId="{6486C9B0-9020-4AC7-BB54-CEA07EBA0D4E}" type="pres">
      <dgm:prSet presAssocID="{6D964677-FB14-4336-A6C1-4113D1024E87}" presName="parTx" presStyleLbl="revTx" presStyleIdx="0" presStyleCnt="6" custLinFactNeighborX="-131" custLinFactNeighborY="2796">
        <dgm:presLayoutVars>
          <dgm:chMax val="0"/>
          <dgm:chPref val="0"/>
        </dgm:presLayoutVars>
      </dgm:prSet>
      <dgm:spPr/>
    </dgm:pt>
    <dgm:pt modelId="{FD5A1FFC-F7F1-425F-B8C2-72B8D4E9B048}" type="pres">
      <dgm:prSet presAssocID="{6D964677-FB14-4336-A6C1-4113D1024E87}" presName="txSpace" presStyleCnt="0"/>
      <dgm:spPr/>
    </dgm:pt>
    <dgm:pt modelId="{ABDF87AD-7FAC-482F-BA60-A64E3324C65B}" type="pres">
      <dgm:prSet presAssocID="{6D964677-FB14-4336-A6C1-4113D1024E87}" presName="desTx" presStyleLbl="revTx" presStyleIdx="1" presStyleCnt="6">
        <dgm:presLayoutVars/>
      </dgm:prSet>
      <dgm:spPr/>
    </dgm:pt>
    <dgm:pt modelId="{7F97CF2F-5FF4-4563-A161-343287F46386}" type="pres">
      <dgm:prSet presAssocID="{BDC7EFE5-765C-4A9B-9253-F206E886C899}" presName="sibTrans" presStyleCnt="0"/>
      <dgm:spPr/>
    </dgm:pt>
    <dgm:pt modelId="{92D218AF-720F-466A-BE6C-E5B92272D46E}" type="pres">
      <dgm:prSet presAssocID="{D99C0B9C-FC9B-49EA-8920-EA2C7D3D2793}" presName="compNode" presStyleCnt="0"/>
      <dgm:spPr/>
    </dgm:pt>
    <dgm:pt modelId="{78A146C2-D209-48F9-9BCF-170E6EBBA3D7}" type="pres">
      <dgm:prSet presAssocID="{D99C0B9C-FC9B-49EA-8920-EA2C7D3D2793}" presName="iconRect" presStyleLbl="node1" presStyleIdx="1" presStyleCnt="3" custScaleX="103737" custScaleY="128683" custLinFactNeighborX="-46155" custLinFactNeighborY="-243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sed Book"/>
        </a:ext>
      </dgm:extLst>
    </dgm:pt>
    <dgm:pt modelId="{F9D86BFF-71FE-414B-836E-6A89599D5E98}" type="pres">
      <dgm:prSet presAssocID="{D99C0B9C-FC9B-49EA-8920-EA2C7D3D2793}" presName="iconSpace" presStyleCnt="0"/>
      <dgm:spPr/>
    </dgm:pt>
    <dgm:pt modelId="{82228349-CB00-420B-B823-79918278049D}" type="pres">
      <dgm:prSet presAssocID="{D99C0B9C-FC9B-49EA-8920-EA2C7D3D2793}" presName="parTx" presStyleLbl="revTx" presStyleIdx="2" presStyleCnt="6" custLinFactNeighborX="-9042" custLinFactNeighborY="-249">
        <dgm:presLayoutVars>
          <dgm:chMax val="0"/>
          <dgm:chPref val="0"/>
        </dgm:presLayoutVars>
      </dgm:prSet>
      <dgm:spPr/>
    </dgm:pt>
    <dgm:pt modelId="{70CC885A-5602-4CB5-9234-7DF9CEEDF630}" type="pres">
      <dgm:prSet presAssocID="{D99C0B9C-FC9B-49EA-8920-EA2C7D3D2793}" presName="txSpace" presStyleCnt="0"/>
      <dgm:spPr/>
    </dgm:pt>
    <dgm:pt modelId="{BD34F3EF-5D83-46BA-A8D3-BEF6383C9227}" type="pres">
      <dgm:prSet presAssocID="{D99C0B9C-FC9B-49EA-8920-EA2C7D3D2793}" presName="desTx" presStyleLbl="revTx" presStyleIdx="3" presStyleCnt="6">
        <dgm:presLayoutVars/>
      </dgm:prSet>
      <dgm:spPr/>
    </dgm:pt>
    <dgm:pt modelId="{EC23F9C5-8E40-4956-9425-5879FB6436D0}" type="pres">
      <dgm:prSet presAssocID="{B898F4C9-4D0F-41AA-AC71-F4EB033BB043}" presName="sibTrans" presStyleCnt="0"/>
      <dgm:spPr/>
    </dgm:pt>
    <dgm:pt modelId="{EFB3623A-D9E9-4B1C-865B-02012CAB7A98}" type="pres">
      <dgm:prSet presAssocID="{9A45AB4F-2097-4B6B-B13D-5C95684BCB2E}" presName="compNode" presStyleCnt="0"/>
      <dgm:spPr/>
    </dgm:pt>
    <dgm:pt modelId="{0B7B84AC-9EB1-46FA-BC6C-707E7A67BF9B}" type="pres">
      <dgm:prSet presAssocID="{9A45AB4F-2097-4B6B-B13D-5C95684BCB2E}" presName="iconRect" presStyleLbl="node1" presStyleIdx="2" presStyleCnt="3" custScaleX="92020" custScaleY="104884" custLinFactNeighborX="-2114" custLinFactNeighborY="-5190"/>
      <dgm:spPr>
        <a:blipFill>
          <a:blip xmlns:r="http://schemas.openxmlformats.org/officeDocument/2006/relationships" r:embed="rId3">
            <a:extLst>
              <a:ext uri="{96DAC541-7B7A-43D3-8B79-37D633B846F1}">
                <asvg:svgBlip xmlns:asvg="http://schemas.microsoft.com/office/drawing/2016/SVG/main" r:embed="rId4"/>
              </a:ext>
            </a:extLst>
          </a:blip>
          <a:srcRect/>
          <a:stretch>
            <a:fillRect t="-13000" b="-13000"/>
          </a:stretch>
        </a:blipFill>
        <a:ln>
          <a:noFill/>
        </a:ln>
      </dgm:spPr>
      <dgm:extLst>
        <a:ext uri="{E40237B7-FDA0-4F09-8148-C483321AD2D9}">
          <dgm14:cNvPr xmlns:dgm14="http://schemas.microsoft.com/office/drawing/2010/diagram" id="0" name="" descr="Open book with solid fill"/>
        </a:ext>
      </dgm:extLst>
    </dgm:pt>
    <dgm:pt modelId="{C6DE044C-423D-4244-8826-44AFDB000BAD}" type="pres">
      <dgm:prSet presAssocID="{9A45AB4F-2097-4B6B-B13D-5C95684BCB2E}" presName="iconSpace" presStyleCnt="0"/>
      <dgm:spPr/>
    </dgm:pt>
    <dgm:pt modelId="{800B5F06-1948-42B9-907F-3DE9EF321654}" type="pres">
      <dgm:prSet presAssocID="{9A45AB4F-2097-4B6B-B13D-5C95684BCB2E}" presName="parTx" presStyleLbl="revTx" presStyleIdx="4" presStyleCnt="6" custLinFactNeighborX="1466" custLinFactNeighborY="-1913">
        <dgm:presLayoutVars>
          <dgm:chMax val="0"/>
          <dgm:chPref val="0"/>
        </dgm:presLayoutVars>
      </dgm:prSet>
      <dgm:spPr/>
    </dgm:pt>
    <dgm:pt modelId="{8191CBBD-A118-4490-A0DB-C71D59D196F2}" type="pres">
      <dgm:prSet presAssocID="{9A45AB4F-2097-4B6B-B13D-5C95684BCB2E}" presName="txSpace" presStyleCnt="0"/>
      <dgm:spPr/>
    </dgm:pt>
    <dgm:pt modelId="{75669413-B6EF-4712-BF00-A7467D40DB91}" type="pres">
      <dgm:prSet presAssocID="{9A45AB4F-2097-4B6B-B13D-5C95684BCB2E}" presName="desTx" presStyleLbl="revTx" presStyleIdx="5" presStyleCnt="6" custLinFactY="-2068555" custLinFactNeighborX="1771" custLinFactNeighborY="-2100000">
        <dgm:presLayoutVars/>
      </dgm:prSet>
      <dgm:spPr/>
    </dgm:pt>
  </dgm:ptLst>
  <dgm:cxnLst>
    <dgm:cxn modelId="{1CDF030C-AE43-418A-809E-F47B4C26F2DF}" srcId="{FAA2181C-667E-4192-983B-BC749F12C2A1}" destId="{9A45AB4F-2097-4B6B-B13D-5C95684BCB2E}" srcOrd="2" destOrd="0" parTransId="{03D8712D-D2FD-44D5-B6BE-807621734384}" sibTransId="{FCC648F4-F3B1-45D0-ADFE-57AAC0A31AE5}"/>
    <dgm:cxn modelId="{E529CA13-4EB0-459A-957A-7A717AA6D1B8}" type="presOf" srcId="{6D964677-FB14-4336-A6C1-4113D1024E87}" destId="{6486C9B0-9020-4AC7-BB54-CEA07EBA0D4E}" srcOrd="0" destOrd="0" presId="urn:microsoft.com/office/officeart/2018/2/layout/IconLabelDescriptionList"/>
    <dgm:cxn modelId="{A196CC1D-B672-4922-9DB9-E0DC41615296}" type="presOf" srcId="{FAA2181C-667E-4192-983B-BC749F12C2A1}" destId="{752F0F22-D4D6-4433-8BD3-C4E23E22DFA1}" srcOrd="0" destOrd="0" presId="urn:microsoft.com/office/officeart/2018/2/layout/IconLabelDescriptionList"/>
    <dgm:cxn modelId="{57776E4E-7409-4FD1-8E70-C61D63899AAF}" type="presOf" srcId="{D99C0B9C-FC9B-49EA-8920-EA2C7D3D2793}" destId="{82228349-CB00-420B-B823-79918278049D}" srcOrd="0" destOrd="0" presId="urn:microsoft.com/office/officeart/2018/2/layout/IconLabelDescriptionList"/>
    <dgm:cxn modelId="{C299A787-B8FC-4349-A7CA-245AD252EA28}" type="presOf" srcId="{9A45AB4F-2097-4B6B-B13D-5C95684BCB2E}" destId="{800B5F06-1948-42B9-907F-3DE9EF321654}" srcOrd="0" destOrd="0" presId="urn:microsoft.com/office/officeart/2018/2/layout/IconLabelDescriptionList"/>
    <dgm:cxn modelId="{92100F88-0616-4F3A-AF28-E83E35FE982A}" srcId="{FAA2181C-667E-4192-983B-BC749F12C2A1}" destId="{D99C0B9C-FC9B-49EA-8920-EA2C7D3D2793}" srcOrd="1" destOrd="0" parTransId="{16ECEEC3-BB6A-44DE-8E51-0D79BBB7092A}" sibTransId="{B898F4C9-4D0F-41AA-AC71-F4EB033BB043}"/>
    <dgm:cxn modelId="{C25FBFD5-AF76-4FC4-A68A-0E879FAD7429}" srcId="{FAA2181C-667E-4192-983B-BC749F12C2A1}" destId="{6D964677-FB14-4336-A6C1-4113D1024E87}" srcOrd="0" destOrd="0" parTransId="{4200B7E5-2773-4009-ADE5-6E2FA46FA9D8}" sibTransId="{BDC7EFE5-765C-4A9B-9253-F206E886C899}"/>
    <dgm:cxn modelId="{796B30E2-F7E5-437A-8BB0-19D6E1CF5998}" type="presParOf" srcId="{752F0F22-D4D6-4433-8BD3-C4E23E22DFA1}" destId="{069212CF-B7A0-411C-8DEF-B9F7A73C7016}" srcOrd="0" destOrd="0" presId="urn:microsoft.com/office/officeart/2018/2/layout/IconLabelDescriptionList"/>
    <dgm:cxn modelId="{D4D2FB75-BE31-488C-A093-6A41C9181D71}" type="presParOf" srcId="{069212CF-B7A0-411C-8DEF-B9F7A73C7016}" destId="{F2F5AA92-45E9-4095-B214-02FC2C58CDCE}" srcOrd="0" destOrd="0" presId="urn:microsoft.com/office/officeart/2018/2/layout/IconLabelDescriptionList"/>
    <dgm:cxn modelId="{D5312E01-D8D6-4056-A3EE-AD814EE1726C}" type="presParOf" srcId="{069212CF-B7A0-411C-8DEF-B9F7A73C7016}" destId="{0C804C53-A978-439A-AF5B-8CBB2197F361}" srcOrd="1" destOrd="0" presId="urn:microsoft.com/office/officeart/2018/2/layout/IconLabelDescriptionList"/>
    <dgm:cxn modelId="{49C928A7-3B27-44F6-8437-CCB4E28FBCEE}" type="presParOf" srcId="{069212CF-B7A0-411C-8DEF-B9F7A73C7016}" destId="{6486C9B0-9020-4AC7-BB54-CEA07EBA0D4E}" srcOrd="2" destOrd="0" presId="urn:microsoft.com/office/officeart/2018/2/layout/IconLabelDescriptionList"/>
    <dgm:cxn modelId="{5E454455-BE21-41CD-A9B3-EF543AB04006}" type="presParOf" srcId="{069212CF-B7A0-411C-8DEF-B9F7A73C7016}" destId="{FD5A1FFC-F7F1-425F-B8C2-72B8D4E9B048}" srcOrd="3" destOrd="0" presId="urn:microsoft.com/office/officeart/2018/2/layout/IconLabelDescriptionList"/>
    <dgm:cxn modelId="{B54B0D04-F0CA-4CC4-A71B-052CB9746C43}" type="presParOf" srcId="{069212CF-B7A0-411C-8DEF-B9F7A73C7016}" destId="{ABDF87AD-7FAC-482F-BA60-A64E3324C65B}" srcOrd="4" destOrd="0" presId="urn:microsoft.com/office/officeart/2018/2/layout/IconLabelDescriptionList"/>
    <dgm:cxn modelId="{E468D41F-DD62-4A64-AE72-D45719740525}" type="presParOf" srcId="{752F0F22-D4D6-4433-8BD3-C4E23E22DFA1}" destId="{7F97CF2F-5FF4-4563-A161-343287F46386}" srcOrd="1" destOrd="0" presId="urn:microsoft.com/office/officeart/2018/2/layout/IconLabelDescriptionList"/>
    <dgm:cxn modelId="{5B1BEE70-728B-4F24-96A8-EF5F0D53BB0F}" type="presParOf" srcId="{752F0F22-D4D6-4433-8BD3-C4E23E22DFA1}" destId="{92D218AF-720F-466A-BE6C-E5B92272D46E}" srcOrd="2" destOrd="0" presId="urn:microsoft.com/office/officeart/2018/2/layout/IconLabelDescriptionList"/>
    <dgm:cxn modelId="{4FB29170-A250-4D51-8BC9-43DFC07F9D4F}" type="presParOf" srcId="{92D218AF-720F-466A-BE6C-E5B92272D46E}" destId="{78A146C2-D209-48F9-9BCF-170E6EBBA3D7}" srcOrd="0" destOrd="0" presId="urn:microsoft.com/office/officeart/2018/2/layout/IconLabelDescriptionList"/>
    <dgm:cxn modelId="{4A0AE4C0-DAB4-4A17-9504-8003E793922F}" type="presParOf" srcId="{92D218AF-720F-466A-BE6C-E5B92272D46E}" destId="{F9D86BFF-71FE-414B-836E-6A89599D5E98}" srcOrd="1" destOrd="0" presId="urn:microsoft.com/office/officeart/2018/2/layout/IconLabelDescriptionList"/>
    <dgm:cxn modelId="{DCD0F6C1-1A25-4DDF-B67B-EAAE10E6A8E6}" type="presParOf" srcId="{92D218AF-720F-466A-BE6C-E5B92272D46E}" destId="{82228349-CB00-420B-B823-79918278049D}" srcOrd="2" destOrd="0" presId="urn:microsoft.com/office/officeart/2018/2/layout/IconLabelDescriptionList"/>
    <dgm:cxn modelId="{6F5E1CD3-7F0E-4104-A329-3A8567C754ED}" type="presParOf" srcId="{92D218AF-720F-466A-BE6C-E5B92272D46E}" destId="{70CC885A-5602-4CB5-9234-7DF9CEEDF630}" srcOrd="3" destOrd="0" presId="urn:microsoft.com/office/officeart/2018/2/layout/IconLabelDescriptionList"/>
    <dgm:cxn modelId="{22226866-DBC0-4F09-8308-530492A45132}" type="presParOf" srcId="{92D218AF-720F-466A-BE6C-E5B92272D46E}" destId="{BD34F3EF-5D83-46BA-A8D3-BEF6383C9227}" srcOrd="4" destOrd="0" presId="urn:microsoft.com/office/officeart/2018/2/layout/IconLabelDescriptionList"/>
    <dgm:cxn modelId="{7B20768A-DC56-4D4A-9965-AD41C6AC7DE4}" type="presParOf" srcId="{752F0F22-D4D6-4433-8BD3-C4E23E22DFA1}" destId="{EC23F9C5-8E40-4956-9425-5879FB6436D0}" srcOrd="3" destOrd="0" presId="urn:microsoft.com/office/officeart/2018/2/layout/IconLabelDescriptionList"/>
    <dgm:cxn modelId="{6CEA7BA9-741B-43AB-8B56-6EF41E11172A}" type="presParOf" srcId="{752F0F22-D4D6-4433-8BD3-C4E23E22DFA1}" destId="{EFB3623A-D9E9-4B1C-865B-02012CAB7A98}" srcOrd="4" destOrd="0" presId="urn:microsoft.com/office/officeart/2018/2/layout/IconLabelDescriptionList"/>
    <dgm:cxn modelId="{81E3F14D-2391-4A9A-B672-1D41FD13454A}" type="presParOf" srcId="{EFB3623A-D9E9-4B1C-865B-02012CAB7A98}" destId="{0B7B84AC-9EB1-46FA-BC6C-707E7A67BF9B}" srcOrd="0" destOrd="0" presId="urn:microsoft.com/office/officeart/2018/2/layout/IconLabelDescriptionList"/>
    <dgm:cxn modelId="{FFD734F7-8429-43DB-BC47-4B49ACBEDC5C}" type="presParOf" srcId="{EFB3623A-D9E9-4B1C-865B-02012CAB7A98}" destId="{C6DE044C-423D-4244-8826-44AFDB000BAD}" srcOrd="1" destOrd="0" presId="urn:microsoft.com/office/officeart/2018/2/layout/IconLabelDescriptionList"/>
    <dgm:cxn modelId="{1CE909EB-7DBB-410A-8057-76B7E306C3B6}" type="presParOf" srcId="{EFB3623A-D9E9-4B1C-865B-02012CAB7A98}" destId="{800B5F06-1948-42B9-907F-3DE9EF321654}" srcOrd="2" destOrd="0" presId="urn:microsoft.com/office/officeart/2018/2/layout/IconLabelDescriptionList"/>
    <dgm:cxn modelId="{12EFB4EF-8B7D-422F-8A37-122A3BB55AEB}" type="presParOf" srcId="{EFB3623A-D9E9-4B1C-865B-02012CAB7A98}" destId="{8191CBBD-A118-4490-A0DB-C71D59D196F2}" srcOrd="3" destOrd="0" presId="urn:microsoft.com/office/officeart/2018/2/layout/IconLabelDescriptionList"/>
    <dgm:cxn modelId="{22E680CC-1F19-4C85-B698-108AC097FE16}" type="presParOf" srcId="{EFB3623A-D9E9-4B1C-865B-02012CAB7A98}" destId="{75669413-B6EF-4712-BF00-A7467D40DB91}" srcOrd="4" destOrd="0" presId="urn:microsoft.com/office/officeart/2018/2/layout/IconLabelDescriptionList"/>
  </dgm:cxnLst>
  <dgm:bg>
    <a:noFill/>
  </dgm:bg>
  <dgm:whole>
    <a:ln>
      <a:solidFill>
        <a:schemeClr val="bg2"/>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67D33-4D95-4BA9-AE77-BD1B5E45A77D}">
      <dsp:nvSpPr>
        <dsp:cNvPr id="0" name=""/>
        <dsp:cNvSpPr/>
      </dsp:nvSpPr>
      <dsp:spPr>
        <a:xfrm>
          <a:off x="0" y="653514"/>
          <a:ext cx="6697014" cy="32989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945F83-6AB7-41BB-BB97-9750FD0592A8}">
      <dsp:nvSpPr>
        <dsp:cNvPr id="0" name=""/>
        <dsp:cNvSpPr/>
      </dsp:nvSpPr>
      <dsp:spPr>
        <a:xfrm flipH="1" flipV="1">
          <a:off x="3645" y="2065089"/>
          <a:ext cx="146" cy="82"/>
        </a:xfrm>
        <a:prstGeom prst="rect">
          <a:avLst/>
        </a:prstGeom>
        <a:solidFill>
          <a:schemeClr val="accent2">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30446AD-0ED0-4DAE-A5AE-FE4CD28D1F7F}">
      <dsp:nvSpPr>
        <dsp:cNvPr id="0" name=""/>
        <dsp:cNvSpPr/>
      </dsp:nvSpPr>
      <dsp:spPr>
        <a:xfrm>
          <a:off x="39998" y="519012"/>
          <a:ext cx="2773625" cy="2938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041" tIns="215041" rIns="215041" bIns="215041" numCol="1" spcCol="1270" anchor="ctr" anchorCtr="0">
          <a:noAutofit/>
        </a:bodyPr>
        <a:lstStyle/>
        <a:p>
          <a:pPr marL="0" lvl="0" indent="0" algn="l" defTabSz="800100">
            <a:lnSpc>
              <a:spcPct val="100000"/>
            </a:lnSpc>
            <a:spcBef>
              <a:spcPct val="0"/>
            </a:spcBef>
            <a:spcAft>
              <a:spcPct val="35000"/>
            </a:spcAft>
            <a:buNone/>
          </a:pPr>
          <a:r>
            <a:rPr lang="en-US" sz="1800" b="1" kern="1200" dirty="0"/>
            <a:t>The terms:</a:t>
          </a:r>
        </a:p>
        <a:p>
          <a:pPr marL="0" lvl="0" indent="0" algn="l" defTabSz="800100">
            <a:lnSpc>
              <a:spcPct val="100000"/>
            </a:lnSpc>
            <a:spcBef>
              <a:spcPct val="0"/>
            </a:spcBef>
            <a:spcAft>
              <a:spcPct val="35000"/>
            </a:spcAft>
            <a:buNone/>
          </a:pPr>
          <a:r>
            <a:rPr lang="en-US" sz="1800" kern="1200" dirty="0"/>
            <a:t>Large language models (LLM) </a:t>
          </a:r>
        </a:p>
        <a:p>
          <a:pPr marL="0" lvl="0" indent="0" algn="l" defTabSz="800100">
            <a:lnSpc>
              <a:spcPct val="100000"/>
            </a:lnSpc>
            <a:spcBef>
              <a:spcPct val="0"/>
            </a:spcBef>
            <a:spcAft>
              <a:spcPct val="35000"/>
            </a:spcAft>
            <a:buNone/>
          </a:pPr>
          <a:r>
            <a:rPr lang="en-US" sz="1800" kern="1200" dirty="0"/>
            <a:t>Artificial intelligence (AI)</a:t>
          </a:r>
        </a:p>
      </dsp:txBody>
      <dsp:txXfrm>
        <a:off x="39998" y="519012"/>
        <a:ext cx="2773625" cy="2938229"/>
      </dsp:txXfrm>
    </dsp:sp>
    <dsp:sp modelId="{5361A800-6C87-461D-945D-55D1AE57433B}">
      <dsp:nvSpPr>
        <dsp:cNvPr id="0" name=""/>
        <dsp:cNvSpPr/>
      </dsp:nvSpPr>
      <dsp:spPr>
        <a:xfrm>
          <a:off x="2650663" y="244348"/>
          <a:ext cx="3964158" cy="3631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80" tIns="168680" rIns="168680" bIns="168680" numCol="1" spcCol="1270" anchor="ctr" anchorCtr="0">
          <a:noAutofit/>
        </a:bodyPr>
        <a:lstStyle/>
        <a:p>
          <a:pPr marL="0" lvl="0" indent="0" algn="l" defTabSz="622300">
            <a:lnSpc>
              <a:spcPct val="100000"/>
            </a:lnSpc>
            <a:spcBef>
              <a:spcPct val="0"/>
            </a:spcBef>
            <a:spcAft>
              <a:spcPct val="35000"/>
            </a:spcAft>
            <a:buNone/>
          </a:pPr>
          <a:endParaRPr lang="en-US" sz="1400" kern="1200" dirty="0"/>
        </a:p>
      </dsp:txBody>
      <dsp:txXfrm>
        <a:off x="2650663" y="244348"/>
        <a:ext cx="3964158" cy="36311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F741B-5D93-47B6-8DCD-759D87DFFB6C}">
      <dsp:nvSpPr>
        <dsp:cNvPr id="0" name=""/>
        <dsp:cNvSpPr/>
      </dsp:nvSpPr>
      <dsp:spPr>
        <a:xfrm>
          <a:off x="0" y="1271269"/>
          <a:ext cx="5055923" cy="10896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27E786-6056-45F8-B83B-D2B217FA2F90}">
      <dsp:nvSpPr>
        <dsp:cNvPr id="0" name=""/>
        <dsp:cNvSpPr/>
      </dsp:nvSpPr>
      <dsp:spPr>
        <a:xfrm>
          <a:off x="329622" y="1516443"/>
          <a:ext cx="599313" cy="5993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AAF7EB3-98FB-45AC-9574-D5E3C8EFD124}">
      <dsp:nvSpPr>
        <dsp:cNvPr id="0" name=""/>
        <dsp:cNvSpPr/>
      </dsp:nvSpPr>
      <dsp:spPr>
        <a:xfrm>
          <a:off x="1258557" y="1271269"/>
          <a:ext cx="3797365" cy="108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22" tIns="115322" rIns="115322" bIns="115322" numCol="1" spcCol="1270" anchor="ctr" anchorCtr="0">
          <a:noAutofit/>
        </a:bodyPr>
        <a:lstStyle/>
        <a:p>
          <a:pPr marL="0" lvl="0" indent="0" algn="l" defTabSz="889000">
            <a:lnSpc>
              <a:spcPct val="90000"/>
            </a:lnSpc>
            <a:spcBef>
              <a:spcPct val="0"/>
            </a:spcBef>
            <a:spcAft>
              <a:spcPct val="35000"/>
            </a:spcAft>
            <a:buNone/>
          </a:pPr>
          <a:r>
            <a:rPr lang="en-US" sz="2000" kern="1200" dirty="0"/>
            <a:t>2. Take careful notes, including bibliographic information.</a:t>
          </a:r>
        </a:p>
      </dsp:txBody>
      <dsp:txXfrm>
        <a:off x="1258557" y="1271269"/>
        <a:ext cx="3797365" cy="10896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EA12C-9948-448E-B87E-140031CB5535}">
      <dsp:nvSpPr>
        <dsp:cNvPr id="0" name=""/>
        <dsp:cNvSpPr/>
      </dsp:nvSpPr>
      <dsp:spPr>
        <a:xfrm>
          <a:off x="0" y="1945"/>
          <a:ext cx="5906327" cy="985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ED6700-F28A-47F3-8737-50F7B33908C7}">
      <dsp:nvSpPr>
        <dsp:cNvPr id="0" name=""/>
        <dsp:cNvSpPr/>
      </dsp:nvSpPr>
      <dsp:spPr>
        <a:xfrm>
          <a:off x="298217" y="223759"/>
          <a:ext cx="542213" cy="5422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9A736EF-436E-401B-9E59-8B2BF2D2EA0A}">
      <dsp:nvSpPr>
        <dsp:cNvPr id="0" name=""/>
        <dsp:cNvSpPr/>
      </dsp:nvSpPr>
      <dsp:spPr>
        <a:xfrm>
          <a:off x="1138648" y="1945"/>
          <a:ext cx="4767679" cy="985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335" tIns="104335" rIns="104335" bIns="104335" numCol="1" spcCol="1270" anchor="ctr" anchorCtr="0">
          <a:noAutofit/>
        </a:bodyPr>
        <a:lstStyle/>
        <a:p>
          <a:pPr marL="0" lvl="0" indent="0" algn="l" defTabSz="844550">
            <a:lnSpc>
              <a:spcPct val="100000"/>
            </a:lnSpc>
            <a:spcBef>
              <a:spcPct val="0"/>
            </a:spcBef>
            <a:spcAft>
              <a:spcPct val="35000"/>
            </a:spcAft>
            <a:buNone/>
          </a:pPr>
          <a:r>
            <a:rPr lang="en-US" sz="1900" kern="1200" cap="none" baseline="0"/>
            <a:t>To show readers that you have done your research</a:t>
          </a:r>
        </a:p>
      </dsp:txBody>
      <dsp:txXfrm>
        <a:off x="1138648" y="1945"/>
        <a:ext cx="4767679" cy="985843"/>
      </dsp:txXfrm>
    </dsp:sp>
    <dsp:sp modelId="{994F66DD-1FB9-4459-A4DE-6E99AD443DCA}">
      <dsp:nvSpPr>
        <dsp:cNvPr id="0" name=""/>
        <dsp:cNvSpPr/>
      </dsp:nvSpPr>
      <dsp:spPr>
        <a:xfrm>
          <a:off x="0" y="1234249"/>
          <a:ext cx="5906327" cy="985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137004-0265-4070-AEF3-6103DE82FA10}">
      <dsp:nvSpPr>
        <dsp:cNvPr id="0" name=""/>
        <dsp:cNvSpPr/>
      </dsp:nvSpPr>
      <dsp:spPr>
        <a:xfrm>
          <a:off x="298217" y="1456063"/>
          <a:ext cx="542213" cy="54221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7AB7335-5A5F-45AD-B2D1-A5AA864D9A29}">
      <dsp:nvSpPr>
        <dsp:cNvPr id="0" name=""/>
        <dsp:cNvSpPr/>
      </dsp:nvSpPr>
      <dsp:spPr>
        <a:xfrm>
          <a:off x="1138648" y="1234249"/>
          <a:ext cx="4767679" cy="985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335" tIns="104335" rIns="104335" bIns="104335" numCol="1" spcCol="1270" anchor="ctr" anchorCtr="0">
          <a:noAutofit/>
        </a:bodyPr>
        <a:lstStyle/>
        <a:p>
          <a:pPr marL="0" lvl="0" indent="0" algn="l" defTabSz="844550">
            <a:lnSpc>
              <a:spcPct val="100000"/>
            </a:lnSpc>
            <a:spcBef>
              <a:spcPct val="0"/>
            </a:spcBef>
            <a:spcAft>
              <a:spcPct val="35000"/>
            </a:spcAft>
            <a:buNone/>
          </a:pPr>
          <a:r>
            <a:rPr lang="en-US" sz="1900" kern="1200" cap="none" baseline="0"/>
            <a:t>To give credit to others for the work they have done</a:t>
          </a:r>
        </a:p>
      </dsp:txBody>
      <dsp:txXfrm>
        <a:off x="1138648" y="1234249"/>
        <a:ext cx="4767679" cy="985843"/>
      </dsp:txXfrm>
    </dsp:sp>
    <dsp:sp modelId="{7B0190ED-1861-4F3A-BEA1-5FA439DA3314}">
      <dsp:nvSpPr>
        <dsp:cNvPr id="0" name=""/>
        <dsp:cNvSpPr/>
      </dsp:nvSpPr>
      <dsp:spPr>
        <a:xfrm>
          <a:off x="0" y="2466552"/>
          <a:ext cx="5906327" cy="985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728086-C9B0-445A-96AD-C6CF6A469C62}">
      <dsp:nvSpPr>
        <dsp:cNvPr id="0" name=""/>
        <dsp:cNvSpPr/>
      </dsp:nvSpPr>
      <dsp:spPr>
        <a:xfrm>
          <a:off x="298217" y="2688367"/>
          <a:ext cx="542213" cy="5422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350803-DF6B-449F-8889-75DED8B4EE23}">
      <dsp:nvSpPr>
        <dsp:cNvPr id="0" name=""/>
        <dsp:cNvSpPr/>
      </dsp:nvSpPr>
      <dsp:spPr>
        <a:xfrm>
          <a:off x="1138648" y="2466552"/>
          <a:ext cx="4767679" cy="985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335" tIns="104335" rIns="104335" bIns="104335" numCol="1" spcCol="1270" anchor="ctr" anchorCtr="0">
          <a:noAutofit/>
        </a:bodyPr>
        <a:lstStyle/>
        <a:p>
          <a:pPr marL="0" lvl="0" indent="0" algn="l" defTabSz="844550">
            <a:lnSpc>
              <a:spcPct val="100000"/>
            </a:lnSpc>
            <a:spcBef>
              <a:spcPct val="0"/>
            </a:spcBef>
            <a:spcAft>
              <a:spcPct val="35000"/>
            </a:spcAft>
            <a:buNone/>
          </a:pPr>
          <a:r>
            <a:rPr lang="en-US" sz="1900" kern="1200" cap="none" baseline="0"/>
            <a:t>To provide readers the ability to check your sources if there are questions</a:t>
          </a:r>
        </a:p>
      </dsp:txBody>
      <dsp:txXfrm>
        <a:off x="1138648" y="2466552"/>
        <a:ext cx="4767679" cy="985843"/>
      </dsp:txXfrm>
    </dsp:sp>
    <dsp:sp modelId="{1CC4D34D-C57B-47F0-97E6-AB68E10D5EC0}">
      <dsp:nvSpPr>
        <dsp:cNvPr id="0" name=""/>
        <dsp:cNvSpPr/>
      </dsp:nvSpPr>
      <dsp:spPr>
        <a:xfrm>
          <a:off x="0" y="3698856"/>
          <a:ext cx="5906327" cy="985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4F1891-FA3B-400D-B592-3063065B05AF}">
      <dsp:nvSpPr>
        <dsp:cNvPr id="0" name=""/>
        <dsp:cNvSpPr/>
      </dsp:nvSpPr>
      <dsp:spPr>
        <a:xfrm>
          <a:off x="298217" y="3920671"/>
          <a:ext cx="542213" cy="54221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E686859-7392-447F-9AE1-27232BB4E8DE}">
      <dsp:nvSpPr>
        <dsp:cNvPr id="0" name=""/>
        <dsp:cNvSpPr/>
      </dsp:nvSpPr>
      <dsp:spPr>
        <a:xfrm>
          <a:off x="1138648" y="3698856"/>
          <a:ext cx="4767679" cy="985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335" tIns="104335" rIns="104335" bIns="104335" numCol="1" spcCol="1270" anchor="ctr" anchorCtr="0">
          <a:noAutofit/>
        </a:bodyPr>
        <a:lstStyle/>
        <a:p>
          <a:pPr marL="0" lvl="0" indent="0" algn="l" defTabSz="844550">
            <a:lnSpc>
              <a:spcPct val="100000"/>
            </a:lnSpc>
            <a:spcBef>
              <a:spcPct val="0"/>
            </a:spcBef>
            <a:spcAft>
              <a:spcPct val="35000"/>
            </a:spcAft>
            <a:buNone/>
          </a:pPr>
          <a:r>
            <a:rPr lang="en-US" sz="1900" kern="1200" cap="none" baseline="0"/>
            <a:t>To point the way for others to build on your work</a:t>
          </a:r>
        </a:p>
      </dsp:txBody>
      <dsp:txXfrm>
        <a:off x="1138648" y="3698856"/>
        <a:ext cx="4767679" cy="9858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2CBE4-2667-AA48-A2CA-299C17CD565B}">
      <dsp:nvSpPr>
        <dsp:cNvPr id="0" name=""/>
        <dsp:cNvSpPr/>
      </dsp:nvSpPr>
      <dsp:spPr>
        <a:xfrm>
          <a:off x="0" y="0"/>
          <a:ext cx="7199220" cy="3632200"/>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Provide a citation whenever…</a:t>
          </a:r>
        </a:p>
      </dsp:txBody>
      <dsp:txXfrm>
        <a:off x="0" y="0"/>
        <a:ext cx="7199220" cy="1961388"/>
      </dsp:txXfrm>
    </dsp:sp>
    <dsp:sp modelId="{3A3E11AC-18A0-F540-935F-CFDAFDB1DF63}">
      <dsp:nvSpPr>
        <dsp:cNvPr id="0" name=""/>
        <dsp:cNvSpPr/>
      </dsp:nvSpPr>
      <dsp:spPr>
        <a:xfrm>
          <a:off x="0" y="1888744"/>
          <a:ext cx="3599609" cy="1670812"/>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u="none" kern="1200" dirty="0"/>
            <a:t>1. Referring to or mentioning a source </a:t>
          </a:r>
          <a:r>
            <a:rPr lang="en-US" sz="2400" kern="1200" dirty="0"/>
            <a:t>in general</a:t>
          </a:r>
        </a:p>
      </dsp:txBody>
      <dsp:txXfrm>
        <a:off x="0" y="1888744"/>
        <a:ext cx="3599609" cy="1670812"/>
      </dsp:txXfrm>
    </dsp:sp>
    <dsp:sp modelId="{4C10DE71-5A6C-1145-AF57-5A10B04A14AE}">
      <dsp:nvSpPr>
        <dsp:cNvPr id="0" name=""/>
        <dsp:cNvSpPr/>
      </dsp:nvSpPr>
      <dsp:spPr>
        <a:xfrm>
          <a:off x="3599610" y="1888744"/>
          <a:ext cx="3599609" cy="1670812"/>
        </a:xfrm>
        <a:prstGeom prst="rect">
          <a:avLst/>
        </a:prstGeom>
        <a:solidFill>
          <a:schemeClr val="accent2">
            <a:tint val="40000"/>
            <a:alpha val="90000"/>
            <a:hueOff val="-3237223"/>
            <a:satOff val="-11531"/>
            <a:lumOff val="-1390"/>
            <a:alphaOff val="0"/>
          </a:schemeClr>
        </a:solidFill>
        <a:ln w="15875" cap="rnd" cmpd="sng" algn="ctr">
          <a:solidFill>
            <a:schemeClr val="accent2">
              <a:tint val="40000"/>
              <a:alpha val="90000"/>
              <a:hueOff val="-3237223"/>
              <a:satOff val="-11531"/>
              <a:lumOff val="-13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u="none" kern="1200" dirty="0"/>
            <a:t>2. Quoting </a:t>
          </a:r>
          <a:r>
            <a:rPr lang="en-US" sz="2400" kern="1200" dirty="0"/>
            <a:t>from a source</a:t>
          </a:r>
        </a:p>
      </dsp:txBody>
      <dsp:txXfrm>
        <a:off x="3599610" y="1888744"/>
        <a:ext cx="3599609" cy="16708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45D08-C6D4-2941-A0FC-C35CCAF84E85}">
      <dsp:nvSpPr>
        <dsp:cNvPr id="0" name=""/>
        <dsp:cNvSpPr/>
      </dsp:nvSpPr>
      <dsp:spPr>
        <a:xfrm>
          <a:off x="0" y="0"/>
          <a:ext cx="7199220" cy="3632200"/>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Provide a citation whenever…</a:t>
          </a:r>
        </a:p>
      </dsp:txBody>
      <dsp:txXfrm>
        <a:off x="0" y="0"/>
        <a:ext cx="7199220" cy="1961388"/>
      </dsp:txXfrm>
    </dsp:sp>
    <dsp:sp modelId="{B620FFB4-AEAC-0641-97F1-8D068A56C285}">
      <dsp:nvSpPr>
        <dsp:cNvPr id="0" name=""/>
        <dsp:cNvSpPr/>
      </dsp:nvSpPr>
      <dsp:spPr>
        <a:xfrm>
          <a:off x="0" y="1888744"/>
          <a:ext cx="3599609" cy="1670812"/>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u="none" kern="1200" dirty="0"/>
            <a:t>3. Paraphrasing or rewording </a:t>
          </a:r>
          <a:r>
            <a:rPr lang="en-US" sz="2400" kern="1200" dirty="0"/>
            <a:t>a thought or concept</a:t>
          </a:r>
        </a:p>
      </dsp:txBody>
      <dsp:txXfrm>
        <a:off x="0" y="1888744"/>
        <a:ext cx="3599609" cy="1670812"/>
      </dsp:txXfrm>
    </dsp:sp>
    <dsp:sp modelId="{5F477B18-7AF4-0B46-A729-51397E417812}">
      <dsp:nvSpPr>
        <dsp:cNvPr id="0" name=""/>
        <dsp:cNvSpPr/>
      </dsp:nvSpPr>
      <dsp:spPr>
        <a:xfrm>
          <a:off x="3599610" y="1888744"/>
          <a:ext cx="3599609" cy="1670812"/>
        </a:xfrm>
        <a:prstGeom prst="rect">
          <a:avLst/>
        </a:prstGeom>
        <a:solidFill>
          <a:schemeClr val="accent2">
            <a:tint val="40000"/>
            <a:alpha val="90000"/>
            <a:hueOff val="-3237223"/>
            <a:satOff val="-11531"/>
            <a:lumOff val="-1390"/>
            <a:alphaOff val="0"/>
          </a:schemeClr>
        </a:solidFill>
        <a:ln w="15875" cap="rnd" cmpd="sng" algn="ctr">
          <a:solidFill>
            <a:schemeClr val="accent2">
              <a:tint val="40000"/>
              <a:alpha val="90000"/>
              <a:hueOff val="-3237223"/>
              <a:satOff val="-11531"/>
              <a:lumOff val="-13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i="0" u="none" kern="1200" dirty="0"/>
            <a:t>4. Referring to your own thoughts or ideas </a:t>
          </a:r>
          <a:endParaRPr lang="en-US" sz="2400" kern="1200" dirty="0"/>
        </a:p>
      </dsp:txBody>
      <dsp:txXfrm>
        <a:off x="3599610" y="1888744"/>
        <a:ext cx="3599609" cy="16708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05B6F-E484-E74C-95C2-341563FAAD42}">
      <dsp:nvSpPr>
        <dsp:cNvPr id="0" name=""/>
        <dsp:cNvSpPr/>
      </dsp:nvSpPr>
      <dsp:spPr>
        <a:xfrm>
          <a:off x="0" y="0"/>
          <a:ext cx="4365938" cy="3632200"/>
        </a:xfrm>
        <a:prstGeom prst="rect">
          <a:avLst/>
        </a:prstGeom>
        <a:blipFill rotWithShape="1">
          <a:blip xmlns:r="http://schemas.openxmlformats.org/officeDocument/2006/relationships" r:embed="rId1">
            <a:duotone>
              <a:schemeClr val="accent6">
                <a:hueOff val="0"/>
                <a:satOff val="0"/>
                <a:lumOff val="0"/>
                <a:alphaOff val="0"/>
                <a:tint val="98000"/>
                <a:lumMod val="102000"/>
              </a:schemeClr>
              <a:schemeClr val="accent6">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Provide a citation whenever…</a:t>
          </a:r>
        </a:p>
      </dsp:txBody>
      <dsp:txXfrm>
        <a:off x="0" y="0"/>
        <a:ext cx="4365938" cy="1961388"/>
      </dsp:txXfrm>
    </dsp:sp>
    <dsp:sp modelId="{F555645A-DAF6-564E-8EC0-0074AFCFD2F6}">
      <dsp:nvSpPr>
        <dsp:cNvPr id="0" name=""/>
        <dsp:cNvSpPr/>
      </dsp:nvSpPr>
      <dsp:spPr>
        <a:xfrm>
          <a:off x="0" y="1888744"/>
          <a:ext cx="4365938" cy="1670812"/>
        </a:xfrm>
        <a:prstGeom prst="rect">
          <a:avLst/>
        </a:prstGeom>
        <a:solidFill>
          <a:schemeClr val="accent6">
            <a:alpha val="90000"/>
            <a:tint val="40000"/>
            <a:hueOff val="0"/>
            <a:satOff val="0"/>
            <a:lumOff val="0"/>
            <a:alphaOff val="0"/>
          </a:schemeClr>
        </a:solidFill>
        <a:ln w="9525" cap="rnd"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u="none" kern="1200" dirty="0"/>
            <a:t>5. Referring to or quoting scripture</a:t>
          </a:r>
        </a:p>
      </dsp:txBody>
      <dsp:txXfrm>
        <a:off x="0" y="1888744"/>
        <a:ext cx="4365938" cy="16708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5AA92-45E9-4095-B214-02FC2C58CDCE}">
      <dsp:nvSpPr>
        <dsp:cNvPr id="0" name=""/>
        <dsp:cNvSpPr/>
      </dsp:nvSpPr>
      <dsp:spPr>
        <a:xfrm>
          <a:off x="0" y="0"/>
          <a:ext cx="561836" cy="561836"/>
        </a:xfrm>
        <a:prstGeom prst="rect">
          <a:avLst/>
        </a:prstGeom>
        <a:noFill/>
        <a:ln w="15875"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6486C9B0-9020-4AC7-BB54-CEA07EBA0D4E}">
      <dsp:nvSpPr>
        <dsp:cNvPr id="0" name=""/>
        <dsp:cNvSpPr/>
      </dsp:nvSpPr>
      <dsp:spPr>
        <a:xfrm>
          <a:off x="450" y="1040853"/>
          <a:ext cx="1744453" cy="2378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Use parenthetical citations to cite scripture.</a:t>
          </a:r>
        </a:p>
        <a:p>
          <a:pPr marL="0" lvl="0" indent="0" algn="l" defTabSz="622300">
            <a:lnSpc>
              <a:spcPct val="100000"/>
            </a:lnSpc>
            <a:spcBef>
              <a:spcPct val="0"/>
            </a:spcBef>
            <a:spcAft>
              <a:spcPct val="35000"/>
            </a:spcAft>
            <a:buNone/>
            <a:defRPr b="1"/>
          </a:pPr>
          <a:endParaRPr lang="en-US" sz="1400" kern="1200" dirty="0"/>
        </a:p>
      </dsp:txBody>
      <dsp:txXfrm>
        <a:off x="450" y="1040853"/>
        <a:ext cx="1744453" cy="2378374"/>
      </dsp:txXfrm>
    </dsp:sp>
    <dsp:sp modelId="{ABDF87AD-7FAC-482F-BA60-A64E3324C65B}">
      <dsp:nvSpPr>
        <dsp:cNvPr id="0" name=""/>
        <dsp:cNvSpPr/>
      </dsp:nvSpPr>
      <dsp:spPr>
        <a:xfrm>
          <a:off x="2735" y="3416527"/>
          <a:ext cx="1744453" cy="1440"/>
        </a:xfrm>
        <a:prstGeom prst="rect">
          <a:avLst/>
        </a:prstGeom>
        <a:noFill/>
        <a:ln>
          <a:noFill/>
        </a:ln>
        <a:effectLst/>
      </dsp:spPr>
      <dsp:style>
        <a:lnRef idx="0">
          <a:scrgbClr r="0" g="0" b="0"/>
        </a:lnRef>
        <a:fillRef idx="0">
          <a:scrgbClr r="0" g="0" b="0"/>
        </a:fillRef>
        <a:effectRef idx="0">
          <a:scrgbClr r="0" g="0" b="0"/>
        </a:effectRef>
        <a:fontRef idx="minor"/>
      </dsp:style>
    </dsp:sp>
    <dsp:sp modelId="{78A146C2-D209-48F9-9BCF-170E6EBBA3D7}">
      <dsp:nvSpPr>
        <dsp:cNvPr id="0" name=""/>
        <dsp:cNvSpPr/>
      </dsp:nvSpPr>
      <dsp:spPr>
        <a:xfrm>
          <a:off x="1793152" y="221382"/>
          <a:ext cx="582831" cy="7229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228349-CB00-420B-B823-79918278049D}">
      <dsp:nvSpPr>
        <dsp:cNvPr id="0" name=""/>
        <dsp:cNvSpPr/>
      </dsp:nvSpPr>
      <dsp:spPr>
        <a:xfrm>
          <a:off x="1905232" y="1008719"/>
          <a:ext cx="1744453" cy="2378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1" i="1" kern="1200" dirty="0"/>
            <a:t>Always</a:t>
          </a:r>
          <a:r>
            <a:rPr lang="en-US" sz="1400" b="1" kern="1200" dirty="0"/>
            <a:t> include full bibliographic information for the Bible in References (APA), but </a:t>
          </a:r>
          <a:r>
            <a:rPr lang="en-US" sz="1400" b="1" i="1" kern="1200" dirty="0"/>
            <a:t>only</a:t>
          </a:r>
          <a:r>
            <a:rPr lang="en-US" sz="1400" b="1" kern="1200" dirty="0"/>
            <a:t> if citing something other than scripture in Turabian</a:t>
          </a:r>
          <a:r>
            <a:rPr lang="en-US" sz="1400" kern="1200" dirty="0"/>
            <a:t>.</a:t>
          </a:r>
          <a:endParaRPr lang="en-US" sz="1100" b="0" kern="1200" dirty="0"/>
        </a:p>
        <a:p>
          <a:pPr marL="0" lvl="0" indent="0" algn="l" defTabSz="622300">
            <a:lnSpc>
              <a:spcPct val="100000"/>
            </a:lnSpc>
            <a:spcBef>
              <a:spcPct val="0"/>
            </a:spcBef>
            <a:spcAft>
              <a:spcPct val="35000"/>
            </a:spcAft>
            <a:buNone/>
            <a:defRPr b="1"/>
          </a:pPr>
          <a:r>
            <a:rPr lang="en-US" sz="1100" b="0" kern="1200" dirty="0"/>
            <a:t>Both styles cite these as annotated works (e.g., a study Bible.)</a:t>
          </a:r>
        </a:p>
      </dsp:txBody>
      <dsp:txXfrm>
        <a:off x="1905232" y="1008719"/>
        <a:ext cx="1744453" cy="2378374"/>
      </dsp:txXfrm>
    </dsp:sp>
    <dsp:sp modelId="{BD34F3EF-5D83-46BA-A8D3-BEF6383C9227}">
      <dsp:nvSpPr>
        <dsp:cNvPr id="0" name=""/>
        <dsp:cNvSpPr/>
      </dsp:nvSpPr>
      <dsp:spPr>
        <a:xfrm>
          <a:off x="2062965" y="3456815"/>
          <a:ext cx="1744453" cy="1440"/>
        </a:xfrm>
        <a:prstGeom prst="rect">
          <a:avLst/>
        </a:prstGeom>
        <a:noFill/>
        <a:ln>
          <a:noFill/>
        </a:ln>
        <a:effectLst/>
      </dsp:spPr>
      <dsp:style>
        <a:lnRef idx="0">
          <a:scrgbClr r="0" g="0" b="0"/>
        </a:lnRef>
        <a:fillRef idx="0">
          <a:scrgbClr r="0" g="0" b="0"/>
        </a:fillRef>
        <a:effectRef idx="0">
          <a:scrgbClr r="0" g="0" b="0"/>
        </a:effectRef>
        <a:fontRef idx="minor"/>
      </dsp:style>
    </dsp:sp>
    <dsp:sp modelId="{0B7B84AC-9EB1-46FA-BC6C-707E7A67BF9B}">
      <dsp:nvSpPr>
        <dsp:cNvPr id="0" name=""/>
        <dsp:cNvSpPr/>
      </dsp:nvSpPr>
      <dsp:spPr>
        <a:xfrm>
          <a:off x="4123238" y="212551"/>
          <a:ext cx="517001" cy="64037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13000" b="-13000"/>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00B5F06-1948-42B9-907F-3DE9EF321654}">
      <dsp:nvSpPr>
        <dsp:cNvPr id="0" name=""/>
        <dsp:cNvSpPr/>
      </dsp:nvSpPr>
      <dsp:spPr>
        <a:xfrm>
          <a:off x="4115433" y="961376"/>
          <a:ext cx="1744453" cy="2378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latin typeface="Century Gothic" panose="020B0502020202020204" pitchFamily="34" charset="0"/>
            </a:rPr>
            <a:t>Include the version you are using when quoting (NRSV, ESV, etc.). </a:t>
          </a:r>
        </a:p>
        <a:p>
          <a:pPr marL="0" lvl="0" indent="0" algn="l" defTabSz="622300">
            <a:lnSpc>
              <a:spcPct val="100000"/>
            </a:lnSpc>
            <a:spcBef>
              <a:spcPct val="0"/>
            </a:spcBef>
            <a:spcAft>
              <a:spcPct val="35000"/>
            </a:spcAft>
            <a:buNone/>
            <a:defRPr b="1"/>
          </a:pPr>
          <a:r>
            <a:rPr lang="en-US" sz="1100" b="0" kern="1200" dirty="0">
              <a:latin typeface="Century Gothic" panose="020B0502020202020204" pitchFamily="34" charset="0"/>
            </a:rPr>
            <a:t>Exception: if you primarily use one translation, include a footnote that states which one:</a:t>
          </a:r>
        </a:p>
        <a:p>
          <a:pPr marL="0" lvl="0" indent="0" algn="l" defTabSz="622300">
            <a:lnSpc>
              <a:spcPct val="100000"/>
            </a:lnSpc>
            <a:spcBef>
              <a:spcPct val="0"/>
            </a:spcBef>
            <a:spcAft>
              <a:spcPct val="35000"/>
            </a:spcAft>
            <a:buNone/>
            <a:defRPr b="1"/>
          </a:pPr>
          <a:r>
            <a:rPr lang="en-US" sz="1100" b="0" kern="1200" dirty="0">
              <a:latin typeface="Century Gothic" panose="020B0502020202020204" pitchFamily="34" charset="0"/>
            </a:rPr>
            <a:t>“Unless otherwise noted, all scripture will be from the New International Version of the Bible.”</a:t>
          </a:r>
        </a:p>
      </dsp:txBody>
      <dsp:txXfrm>
        <a:off x="4115433" y="961376"/>
        <a:ext cx="1744453" cy="2378374"/>
      </dsp:txXfrm>
    </dsp:sp>
    <dsp:sp modelId="{75669413-B6EF-4712-BF00-A7467D40DB91}">
      <dsp:nvSpPr>
        <dsp:cNvPr id="0" name=""/>
        <dsp:cNvSpPr/>
      </dsp:nvSpPr>
      <dsp:spPr>
        <a:xfrm>
          <a:off x="4115433" y="3447757"/>
          <a:ext cx="1744453" cy="3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AE144-0C27-9447-B892-54958AF415F5}" type="datetimeFigureOut">
              <a:rPr lang="en-US" smtClean="0"/>
              <a:t>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FA8152-CB61-7448-BFB6-AD5D2D19F64D}" type="slidenum">
              <a:rPr lang="en-US" smtClean="0"/>
              <a:t>‹#›</a:t>
            </a:fld>
            <a:endParaRPr lang="en-US"/>
          </a:p>
        </p:txBody>
      </p:sp>
    </p:spTree>
    <p:extLst>
      <p:ext uri="{BB962C8B-B14F-4D97-AF65-F5344CB8AC3E}">
        <p14:creationId xmlns:p14="http://schemas.microsoft.com/office/powerpoint/2010/main" val="92580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FA8152-CB61-7448-BFB6-AD5D2D19F64D}" type="slidenum">
              <a:rPr lang="en-US" smtClean="0"/>
              <a:t>4</a:t>
            </a:fld>
            <a:endParaRPr lang="en-US"/>
          </a:p>
        </p:txBody>
      </p:sp>
    </p:spTree>
    <p:extLst>
      <p:ext uri="{BB962C8B-B14F-4D97-AF65-F5344CB8AC3E}">
        <p14:creationId xmlns:p14="http://schemas.microsoft.com/office/powerpoint/2010/main" val="176285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5A5179-3991-471E-9F99-C0A68D7C37A1}" type="datetimeFigureOut">
              <a:rPr lang="en-US" smtClean="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F1EF8-1B0F-4D90-8876-9662A9A53D43}" type="slidenum">
              <a:rPr lang="en-US" smtClean="0"/>
              <a:t>‹#›</a:t>
            </a:fld>
            <a:endParaRPr lang="en-US" dirty="0"/>
          </a:p>
        </p:txBody>
      </p:sp>
    </p:spTree>
    <p:extLst>
      <p:ext uri="{BB962C8B-B14F-4D97-AF65-F5344CB8AC3E}">
        <p14:creationId xmlns:p14="http://schemas.microsoft.com/office/powerpoint/2010/main" val="1856678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5A5179-3991-471E-9F99-C0A68D7C37A1}" type="datetimeFigureOut">
              <a:rPr lang="en-US" smtClean="0"/>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FF1EF8-1B0F-4D90-8876-9662A9A53D43}" type="slidenum">
              <a:rPr lang="en-US" smtClean="0"/>
              <a:t>‹#›</a:t>
            </a:fld>
            <a:endParaRPr lang="en-US" dirty="0"/>
          </a:p>
        </p:txBody>
      </p:sp>
    </p:spTree>
    <p:extLst>
      <p:ext uri="{BB962C8B-B14F-4D97-AF65-F5344CB8AC3E}">
        <p14:creationId xmlns:p14="http://schemas.microsoft.com/office/powerpoint/2010/main" val="1923387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B55A5179-3991-471E-9F99-C0A68D7C37A1}" type="datetimeFigureOut">
              <a:rPr lang="en-US" smtClean="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F1EF8-1B0F-4D90-8876-9662A9A53D43}" type="slidenum">
              <a:rPr lang="en-US" smtClean="0"/>
              <a:t>‹#›</a:t>
            </a:fld>
            <a:endParaRPr lang="en-US" dirty="0"/>
          </a:p>
        </p:txBody>
      </p:sp>
    </p:spTree>
    <p:extLst>
      <p:ext uri="{BB962C8B-B14F-4D97-AF65-F5344CB8AC3E}">
        <p14:creationId xmlns:p14="http://schemas.microsoft.com/office/powerpoint/2010/main" val="3144180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B55A5179-3991-471E-9F99-C0A68D7C37A1}" type="datetimeFigureOut">
              <a:rPr lang="en-US" smtClean="0"/>
              <a:t>2/29/2024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FF1EF8-1B0F-4D90-8876-9662A9A53D43}" type="slidenum">
              <a:rPr lang="en-US" smtClean="0"/>
              <a:t>‹#›</a:t>
            </a:fld>
            <a:endParaRPr lang="en-US" dirty="0"/>
          </a:p>
        </p:txBody>
      </p:sp>
    </p:spTree>
    <p:extLst>
      <p:ext uri="{BB962C8B-B14F-4D97-AF65-F5344CB8AC3E}">
        <p14:creationId xmlns:p14="http://schemas.microsoft.com/office/powerpoint/2010/main" val="2026309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5A5179-3991-471E-9F99-C0A68D7C37A1}" type="datetimeFigureOut">
              <a:rPr lang="en-US" smtClean="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F1EF8-1B0F-4D90-8876-9662A9A53D43}" type="slidenum">
              <a:rPr lang="en-US" smtClean="0"/>
              <a:t>‹#›</a:t>
            </a:fld>
            <a:endParaRPr lang="en-US" dirty="0"/>
          </a:p>
        </p:txBody>
      </p:sp>
    </p:spTree>
    <p:extLst>
      <p:ext uri="{BB962C8B-B14F-4D97-AF65-F5344CB8AC3E}">
        <p14:creationId xmlns:p14="http://schemas.microsoft.com/office/powerpoint/2010/main" val="3240253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5A5179-3991-471E-9F99-C0A68D7C37A1}" type="datetimeFigureOut">
              <a:rPr lang="en-US" smtClean="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F1EF8-1B0F-4D90-8876-9662A9A53D43}" type="slidenum">
              <a:rPr lang="en-US" smtClean="0"/>
              <a:t>‹#›</a:t>
            </a:fld>
            <a:endParaRPr lang="en-US" dirty="0"/>
          </a:p>
        </p:txBody>
      </p:sp>
    </p:spTree>
    <p:extLst>
      <p:ext uri="{BB962C8B-B14F-4D97-AF65-F5344CB8AC3E}">
        <p14:creationId xmlns:p14="http://schemas.microsoft.com/office/powerpoint/2010/main" val="406964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5A5179-3991-471E-9F99-C0A68D7C37A1}" type="datetimeFigureOut">
              <a:rPr lang="en-US" smtClean="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F1EF8-1B0F-4D90-8876-9662A9A53D43}" type="slidenum">
              <a:rPr lang="en-US" smtClean="0"/>
              <a:t>‹#›</a:t>
            </a:fld>
            <a:endParaRPr lang="en-US" dirty="0"/>
          </a:p>
        </p:txBody>
      </p:sp>
    </p:spTree>
    <p:extLst>
      <p:ext uri="{BB962C8B-B14F-4D97-AF65-F5344CB8AC3E}">
        <p14:creationId xmlns:p14="http://schemas.microsoft.com/office/powerpoint/2010/main" val="2891941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5A5179-3991-471E-9F99-C0A68D7C37A1}" type="datetimeFigureOut">
              <a:rPr lang="en-US" smtClean="0"/>
              <a:t>2/29/2024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F1EF8-1B0F-4D90-8876-9662A9A53D43}" type="slidenum">
              <a:rPr lang="en-US" smtClean="0"/>
              <a:t>‹#›</a:t>
            </a:fld>
            <a:endParaRPr lang="en-US" dirty="0"/>
          </a:p>
        </p:txBody>
      </p:sp>
    </p:spTree>
    <p:extLst>
      <p:ext uri="{BB962C8B-B14F-4D97-AF65-F5344CB8AC3E}">
        <p14:creationId xmlns:p14="http://schemas.microsoft.com/office/powerpoint/2010/main" val="201762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5A5179-3991-471E-9F99-C0A68D7C37A1}" type="datetimeFigureOut">
              <a:rPr lang="en-US" smtClean="0"/>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FF1EF8-1B0F-4D90-8876-9662A9A53D43}" type="slidenum">
              <a:rPr lang="en-US" smtClean="0"/>
              <a:t>‹#›</a:t>
            </a:fld>
            <a:endParaRPr lang="en-US" dirty="0"/>
          </a:p>
        </p:txBody>
      </p:sp>
    </p:spTree>
    <p:extLst>
      <p:ext uri="{BB962C8B-B14F-4D97-AF65-F5344CB8AC3E}">
        <p14:creationId xmlns:p14="http://schemas.microsoft.com/office/powerpoint/2010/main" val="343836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5A5179-3991-471E-9F99-C0A68D7C37A1}" type="datetimeFigureOut">
              <a:rPr lang="en-US" smtClean="0"/>
              <a:t>2/29/2024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FF1EF8-1B0F-4D90-8876-9662A9A53D43}" type="slidenum">
              <a:rPr lang="en-US" smtClean="0"/>
              <a:t>‹#›</a:t>
            </a:fld>
            <a:endParaRPr lang="en-US" dirty="0"/>
          </a:p>
        </p:txBody>
      </p:sp>
    </p:spTree>
    <p:extLst>
      <p:ext uri="{BB962C8B-B14F-4D97-AF65-F5344CB8AC3E}">
        <p14:creationId xmlns:p14="http://schemas.microsoft.com/office/powerpoint/2010/main" val="1186021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5A5179-3991-471E-9F99-C0A68D7C37A1}" type="datetimeFigureOut">
              <a:rPr lang="en-US" smtClean="0"/>
              <a:t>2/29/2024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FF1EF8-1B0F-4D90-8876-9662A9A53D43}" type="slidenum">
              <a:rPr lang="en-US" smtClean="0"/>
              <a:t>‹#›</a:t>
            </a:fld>
            <a:endParaRPr lang="en-US" dirty="0"/>
          </a:p>
        </p:txBody>
      </p:sp>
    </p:spTree>
    <p:extLst>
      <p:ext uri="{BB962C8B-B14F-4D97-AF65-F5344CB8AC3E}">
        <p14:creationId xmlns:p14="http://schemas.microsoft.com/office/powerpoint/2010/main" val="656043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A5179-3991-471E-9F99-C0A68D7C37A1}" type="datetimeFigureOut">
              <a:rPr lang="en-US" smtClean="0"/>
              <a:t>2/29/2024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FF1EF8-1B0F-4D90-8876-9662A9A53D43}" type="slidenum">
              <a:rPr lang="en-US" smtClean="0"/>
              <a:t>‹#›</a:t>
            </a:fld>
            <a:endParaRPr lang="en-US" dirty="0"/>
          </a:p>
        </p:txBody>
      </p:sp>
    </p:spTree>
    <p:extLst>
      <p:ext uri="{BB962C8B-B14F-4D97-AF65-F5344CB8AC3E}">
        <p14:creationId xmlns:p14="http://schemas.microsoft.com/office/powerpoint/2010/main" val="132311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5A5179-3991-471E-9F99-C0A68D7C37A1}" type="datetimeFigureOut">
              <a:rPr lang="en-US" smtClean="0"/>
              <a:t>2/29/2024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FF1EF8-1B0F-4D90-8876-9662A9A53D43}" type="slidenum">
              <a:rPr lang="en-US" smtClean="0"/>
              <a:t>‹#›</a:t>
            </a:fld>
            <a:endParaRPr lang="en-US" dirty="0"/>
          </a:p>
        </p:txBody>
      </p:sp>
    </p:spTree>
    <p:extLst>
      <p:ext uri="{BB962C8B-B14F-4D97-AF65-F5344CB8AC3E}">
        <p14:creationId xmlns:p14="http://schemas.microsoft.com/office/powerpoint/2010/main" val="2944817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B55A5179-3991-471E-9F99-C0A68D7C37A1}" type="datetimeFigureOut">
              <a:rPr lang="en-US" smtClean="0"/>
              <a:t>2/29/2024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37FF1EF8-1B0F-4D90-8876-9662A9A53D43}" type="slidenum">
              <a:rPr lang="en-US" smtClean="0"/>
              <a:t>‹#›</a:t>
            </a:fld>
            <a:endParaRPr lang="en-US" dirty="0"/>
          </a:p>
        </p:txBody>
      </p:sp>
    </p:spTree>
    <p:extLst>
      <p:ext uri="{BB962C8B-B14F-4D97-AF65-F5344CB8AC3E}">
        <p14:creationId xmlns:p14="http://schemas.microsoft.com/office/powerpoint/2010/main" val="2210738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B55A5179-3991-471E-9F99-C0A68D7C37A1}" type="datetimeFigureOut">
              <a:rPr lang="en-US" smtClean="0"/>
              <a:t>2/29/2024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37FF1EF8-1B0F-4D90-8876-9662A9A53D43}" type="slidenum">
              <a:rPr lang="en-US" smtClean="0"/>
              <a:t>‹#›</a:t>
            </a:fld>
            <a:endParaRPr lang="en-US" dirty="0"/>
          </a:p>
        </p:txBody>
      </p:sp>
    </p:spTree>
    <p:extLst>
      <p:ext uri="{BB962C8B-B14F-4D97-AF65-F5344CB8AC3E}">
        <p14:creationId xmlns:p14="http://schemas.microsoft.com/office/powerpoint/2010/main" val="1044926121"/>
      </p:ext>
    </p:extLst>
  </p:cSld>
  <p:clrMap bg1="dk1" tx1="lt1" bg2="dk2" tx2="lt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image" Target="../media/image26.svg"/><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25.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5.svg"/><Relationship Id="rId4" Type="http://schemas.openxmlformats.org/officeDocument/2006/relationships/diagramData" Target="../diagrams/data1.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D9E1D-48A6-86F3-0DCF-2025DE8010A7}"/>
              </a:ext>
            </a:extLst>
          </p:cNvPr>
          <p:cNvSpPr>
            <a:spLocks noGrp="1"/>
          </p:cNvSpPr>
          <p:nvPr>
            <p:ph type="ctrTitle"/>
          </p:nvPr>
        </p:nvSpPr>
        <p:spPr>
          <a:xfrm>
            <a:off x="1081656" y="5064207"/>
            <a:ext cx="10028688" cy="779529"/>
          </a:xfrm>
        </p:spPr>
        <p:txBody>
          <a:bodyPr>
            <a:normAutofit/>
          </a:bodyPr>
          <a:lstStyle/>
          <a:p>
            <a:r>
              <a:rPr lang="en-US" sz="4000" dirty="0"/>
              <a:t>Writing &amp; Citing with Academic Integrity</a:t>
            </a:r>
          </a:p>
        </p:txBody>
      </p:sp>
      <p:sp>
        <p:nvSpPr>
          <p:cNvPr id="4" name="TextBox 3">
            <a:extLst>
              <a:ext uri="{FF2B5EF4-FFF2-40B4-BE49-F238E27FC236}">
                <a16:creationId xmlns:a16="http://schemas.microsoft.com/office/drawing/2014/main" id="{710CA866-7A5F-8F6D-95D9-224197401886}"/>
              </a:ext>
            </a:extLst>
          </p:cNvPr>
          <p:cNvSpPr txBox="1"/>
          <p:nvPr/>
        </p:nvSpPr>
        <p:spPr>
          <a:xfrm>
            <a:off x="4921934" y="1304898"/>
            <a:ext cx="6642947" cy="2308324"/>
          </a:xfrm>
          <a:prstGeom prst="rect">
            <a:avLst/>
          </a:prstGeom>
          <a:noFill/>
        </p:spPr>
        <p:txBody>
          <a:bodyPr wrap="square" rtlCol="0">
            <a:spAutoFit/>
          </a:bodyPr>
          <a:lstStyle/>
          <a:p>
            <a:r>
              <a:rPr lang="en-US" sz="2400" b="1" dirty="0">
                <a:solidFill>
                  <a:schemeClr val="bg1"/>
                </a:solidFill>
              </a:rPr>
              <a:t>Recent / Upcoming Webinars:</a:t>
            </a:r>
          </a:p>
          <a:p>
            <a:pPr algn="ctr"/>
            <a:endParaRPr lang="en-US" sz="2000" dirty="0"/>
          </a:p>
          <a:p>
            <a:pPr marL="285750" indent="-285750">
              <a:spcAft>
                <a:spcPts val="1200"/>
              </a:spcAft>
              <a:buFont typeface="Arial" panose="020B0604020202020204" pitchFamily="34" charset="0"/>
              <a:buChar char="•"/>
            </a:pPr>
            <a:r>
              <a:rPr lang="en-US" sz="2000" dirty="0"/>
              <a:t>February 23: Google Scholar, Chat GPT, Library Research </a:t>
            </a:r>
          </a:p>
          <a:p>
            <a:pPr marL="285750" indent="-285750">
              <a:spcAft>
                <a:spcPts val="1200"/>
              </a:spcAft>
              <a:buFont typeface="Arial" panose="020B0604020202020204" pitchFamily="34" charset="0"/>
              <a:buChar char="•"/>
            </a:pPr>
            <a:r>
              <a:rPr lang="en-US" sz="2000" dirty="0"/>
              <a:t>March 1: Writing &amp; Citing </a:t>
            </a:r>
          </a:p>
          <a:p>
            <a:pPr marL="285750" indent="-285750">
              <a:spcAft>
                <a:spcPts val="1200"/>
              </a:spcAft>
              <a:buFont typeface="Arial" panose="020B0604020202020204" pitchFamily="34" charset="0"/>
              <a:buChar char="•"/>
            </a:pPr>
            <a:r>
              <a:rPr lang="en-US" sz="2000" dirty="0"/>
              <a:t>March 8: Zotero</a:t>
            </a:r>
          </a:p>
        </p:txBody>
      </p:sp>
      <p:pic>
        <p:nvPicPr>
          <p:cNvPr id="8" name="Picture 7" descr="Black pen and pencil on white background">
            <a:extLst>
              <a:ext uri="{FF2B5EF4-FFF2-40B4-BE49-F238E27FC236}">
                <a16:creationId xmlns:a16="http://schemas.microsoft.com/office/drawing/2014/main" id="{263EB542-76B0-E0A8-03A1-2FB1681D1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690" y="1096094"/>
            <a:ext cx="3829218" cy="2552486"/>
          </a:xfrm>
          <a:prstGeom prst="rect">
            <a:avLst/>
          </a:prstGeom>
        </p:spPr>
      </p:pic>
      <p:sp>
        <p:nvSpPr>
          <p:cNvPr id="6" name="Subtitle 2">
            <a:extLst>
              <a:ext uri="{FF2B5EF4-FFF2-40B4-BE49-F238E27FC236}">
                <a16:creationId xmlns:a16="http://schemas.microsoft.com/office/drawing/2014/main" id="{D3DC08FB-5F42-E555-66AD-29D6F02E6BCD}"/>
              </a:ext>
            </a:extLst>
          </p:cNvPr>
          <p:cNvSpPr txBox="1">
            <a:spLocks/>
          </p:cNvSpPr>
          <p:nvPr/>
        </p:nvSpPr>
        <p:spPr>
          <a:xfrm>
            <a:off x="1017264" y="5843736"/>
            <a:ext cx="10572000" cy="434974"/>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1"/>
              </a:buClr>
              <a:buFont typeface="Wingdings 2" charset="2"/>
              <a:buNone/>
              <a:defRPr sz="1800" kern="1200">
                <a:solidFill>
                  <a:schemeClr val="tx1"/>
                </a:solidFill>
                <a:latin typeface="+mn-lt"/>
                <a:ea typeface="+mn-ea"/>
                <a:cs typeface="+mn-cs"/>
              </a:defRPr>
            </a:lvl1pPr>
            <a:lvl2pPr marL="457200" indent="0" algn="ctr"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9pPr>
          </a:lstStyle>
          <a:p>
            <a:r>
              <a:rPr lang="en-US" dirty="0"/>
              <a:t>Webinar March 1, 2024						Jana Matthews, Writing Center Coordinator</a:t>
            </a:r>
          </a:p>
        </p:txBody>
      </p:sp>
    </p:spTree>
    <p:extLst>
      <p:ext uri="{BB962C8B-B14F-4D97-AF65-F5344CB8AC3E}">
        <p14:creationId xmlns:p14="http://schemas.microsoft.com/office/powerpoint/2010/main" val="814655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67C0434-4715-3513-0753-F0D6ECC7BD38}"/>
              </a:ext>
            </a:extLst>
          </p:cNvPr>
          <p:cNvSpPr>
            <a:spLocks noGrp="1"/>
          </p:cNvSpPr>
          <p:nvPr>
            <p:ph type="title"/>
          </p:nvPr>
        </p:nvSpPr>
        <p:spPr>
          <a:xfrm>
            <a:off x="556591" y="1741714"/>
            <a:ext cx="3518452" cy="4117749"/>
          </a:xfrm>
        </p:spPr>
        <p:txBody>
          <a:bodyPr anchor="t">
            <a:normAutofit/>
          </a:bodyPr>
          <a:lstStyle/>
          <a:p>
            <a:r>
              <a:rPr lang="en-US"/>
              <a:t>Why Cite</a:t>
            </a:r>
            <a:br>
              <a:rPr lang="en-US"/>
            </a:br>
            <a:r>
              <a:rPr lang="en-US"/>
              <a:t>Your sources?</a:t>
            </a:r>
          </a:p>
        </p:txBody>
      </p:sp>
      <p:graphicFrame>
        <p:nvGraphicFramePr>
          <p:cNvPr id="5" name="Content Placeholder 2">
            <a:extLst>
              <a:ext uri="{FF2B5EF4-FFF2-40B4-BE49-F238E27FC236}">
                <a16:creationId xmlns:a16="http://schemas.microsoft.com/office/drawing/2014/main" id="{E53510A3-5BDD-D9C3-89FB-AD233BFAD45B}"/>
              </a:ext>
            </a:extLst>
          </p:cNvPr>
          <p:cNvGraphicFramePr>
            <a:graphicFrameLocks noGrp="1"/>
          </p:cNvGraphicFramePr>
          <p:nvPr>
            <p:ph idx="1"/>
            <p:extLst>
              <p:ext uri="{D42A27DB-BD31-4B8C-83A1-F6EECF244321}">
                <p14:modId xmlns:p14="http://schemas.microsoft.com/office/powerpoint/2010/main" val="2356303330"/>
              </p:ext>
            </p:extLst>
          </p:nvPr>
        </p:nvGraphicFramePr>
        <p:xfrm>
          <a:off x="5466523" y="1172818"/>
          <a:ext cx="5906328" cy="4686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736101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0A1F-8132-F1C9-60C5-758F17554C9D}"/>
              </a:ext>
            </a:extLst>
          </p:cNvPr>
          <p:cNvSpPr>
            <a:spLocks noGrp="1"/>
          </p:cNvSpPr>
          <p:nvPr>
            <p:ph type="title"/>
          </p:nvPr>
        </p:nvSpPr>
        <p:spPr>
          <a:xfrm>
            <a:off x="810000" y="447188"/>
            <a:ext cx="10571998" cy="970450"/>
          </a:xfrm>
        </p:spPr>
        <p:txBody>
          <a:bodyPr vert="horz" lIns="91440" tIns="45720" rIns="91440" bIns="45720" rtlCol="0">
            <a:normAutofit/>
          </a:bodyPr>
          <a:lstStyle/>
          <a:p>
            <a:pPr algn="ctr"/>
            <a:r>
              <a:rPr lang="en-US" sz="4400" dirty="0"/>
              <a:t>When in Doubt, Cite It!</a:t>
            </a:r>
          </a:p>
        </p:txBody>
      </p:sp>
      <p:pic>
        <p:nvPicPr>
          <p:cNvPr id="5" name="Picture 4" descr="Books on a table">
            <a:extLst>
              <a:ext uri="{FF2B5EF4-FFF2-40B4-BE49-F238E27FC236}">
                <a16:creationId xmlns:a16="http://schemas.microsoft.com/office/drawing/2014/main" id="{03BAF188-2533-B29A-0A33-5C915CB8509B}"/>
              </a:ext>
            </a:extLst>
          </p:cNvPr>
          <p:cNvPicPr>
            <a:picLocks noChangeAspect="1"/>
          </p:cNvPicPr>
          <p:nvPr/>
        </p:nvPicPr>
        <p:blipFill rotWithShape="1">
          <a:blip r:embed="rId2">
            <a:extLst>
              <a:ext uri="{28A0092B-C50C-407E-A947-70E740481C1C}">
                <a14:useLocalDpi xmlns:a14="http://schemas.microsoft.com/office/drawing/2010/main" val="0"/>
              </a:ext>
            </a:extLst>
          </a:blip>
          <a:srcRect l="41991" r="4365" b="-3"/>
          <a:stretch/>
        </p:blipFill>
        <p:spPr>
          <a:xfrm>
            <a:off x="8466138" y="2413000"/>
            <a:ext cx="2915860" cy="3628362"/>
          </a:xfrm>
          <a:prstGeom prst="roundRect">
            <a:avLst>
              <a:gd name="adj" fmla="val 3876"/>
            </a:avLst>
          </a:prstGeom>
          <a:ln>
            <a:solidFill>
              <a:schemeClr val="accent1"/>
            </a:solidFill>
          </a:ln>
          <a:effectLst/>
        </p:spPr>
      </p:pic>
      <p:graphicFrame>
        <p:nvGraphicFramePr>
          <p:cNvPr id="12" name="Content Placeholder 2">
            <a:extLst>
              <a:ext uri="{FF2B5EF4-FFF2-40B4-BE49-F238E27FC236}">
                <a16:creationId xmlns:a16="http://schemas.microsoft.com/office/drawing/2014/main" id="{9BACB284-A400-7E21-7D7E-A544BB0D8289}"/>
              </a:ext>
            </a:extLst>
          </p:cNvPr>
          <p:cNvGraphicFramePr>
            <a:graphicFrameLocks noGrp="1"/>
          </p:cNvGraphicFramePr>
          <p:nvPr>
            <p:ph idx="1"/>
            <p:extLst>
              <p:ext uri="{D42A27DB-BD31-4B8C-83A1-F6EECF244321}">
                <p14:modId xmlns:p14="http://schemas.microsoft.com/office/powerpoint/2010/main" val="3820276406"/>
              </p:ext>
            </p:extLst>
          </p:nvPr>
        </p:nvGraphicFramePr>
        <p:xfrm>
          <a:off x="818713" y="2413000"/>
          <a:ext cx="7199220" cy="363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5023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0A1F-8132-F1C9-60C5-758F17554C9D}"/>
              </a:ext>
            </a:extLst>
          </p:cNvPr>
          <p:cNvSpPr>
            <a:spLocks noGrp="1"/>
          </p:cNvSpPr>
          <p:nvPr>
            <p:ph type="title"/>
          </p:nvPr>
        </p:nvSpPr>
        <p:spPr>
          <a:xfrm>
            <a:off x="810000" y="447188"/>
            <a:ext cx="10571998" cy="970450"/>
          </a:xfrm>
        </p:spPr>
        <p:txBody>
          <a:bodyPr vert="horz" lIns="91440" tIns="45720" rIns="91440" bIns="45720" rtlCol="0">
            <a:normAutofit/>
          </a:bodyPr>
          <a:lstStyle/>
          <a:p>
            <a:pPr algn="ctr"/>
            <a:r>
              <a:rPr lang="en-US" sz="4400" dirty="0"/>
              <a:t>When in Doubt, Cite It!</a:t>
            </a:r>
          </a:p>
        </p:txBody>
      </p:sp>
      <p:pic>
        <p:nvPicPr>
          <p:cNvPr id="5" name="Picture 4" descr="Books on a table">
            <a:extLst>
              <a:ext uri="{FF2B5EF4-FFF2-40B4-BE49-F238E27FC236}">
                <a16:creationId xmlns:a16="http://schemas.microsoft.com/office/drawing/2014/main" id="{03BAF188-2533-B29A-0A33-5C915CB8509B}"/>
              </a:ext>
            </a:extLst>
          </p:cNvPr>
          <p:cNvPicPr>
            <a:picLocks noChangeAspect="1"/>
          </p:cNvPicPr>
          <p:nvPr/>
        </p:nvPicPr>
        <p:blipFill rotWithShape="1">
          <a:blip r:embed="rId2">
            <a:extLst>
              <a:ext uri="{28A0092B-C50C-407E-A947-70E740481C1C}">
                <a14:useLocalDpi xmlns:a14="http://schemas.microsoft.com/office/drawing/2010/main" val="0"/>
              </a:ext>
            </a:extLst>
          </a:blip>
          <a:srcRect l="41991" r="4365" b="-3"/>
          <a:stretch/>
        </p:blipFill>
        <p:spPr>
          <a:xfrm>
            <a:off x="8466138" y="2413000"/>
            <a:ext cx="2915860" cy="3628362"/>
          </a:xfrm>
          <a:prstGeom prst="roundRect">
            <a:avLst>
              <a:gd name="adj" fmla="val 3876"/>
            </a:avLst>
          </a:prstGeom>
          <a:ln>
            <a:solidFill>
              <a:schemeClr val="accent1"/>
            </a:solidFill>
          </a:ln>
          <a:effectLst/>
        </p:spPr>
      </p:pic>
      <p:graphicFrame>
        <p:nvGraphicFramePr>
          <p:cNvPr id="12" name="Content Placeholder 2">
            <a:extLst>
              <a:ext uri="{FF2B5EF4-FFF2-40B4-BE49-F238E27FC236}">
                <a16:creationId xmlns:a16="http://schemas.microsoft.com/office/drawing/2014/main" id="{9BACB284-A400-7E21-7D7E-A544BB0D8289}"/>
              </a:ext>
            </a:extLst>
          </p:cNvPr>
          <p:cNvGraphicFramePr>
            <a:graphicFrameLocks noGrp="1"/>
          </p:cNvGraphicFramePr>
          <p:nvPr>
            <p:ph idx="1"/>
            <p:extLst>
              <p:ext uri="{D42A27DB-BD31-4B8C-83A1-F6EECF244321}">
                <p14:modId xmlns:p14="http://schemas.microsoft.com/office/powerpoint/2010/main" val="3722496962"/>
              </p:ext>
            </p:extLst>
          </p:nvPr>
        </p:nvGraphicFramePr>
        <p:xfrm>
          <a:off x="818713" y="2413000"/>
          <a:ext cx="7199220" cy="363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5714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0A1F-8132-F1C9-60C5-758F17554C9D}"/>
              </a:ext>
            </a:extLst>
          </p:cNvPr>
          <p:cNvSpPr>
            <a:spLocks noGrp="1"/>
          </p:cNvSpPr>
          <p:nvPr>
            <p:ph type="title"/>
          </p:nvPr>
        </p:nvSpPr>
        <p:spPr>
          <a:xfrm>
            <a:off x="810000" y="447188"/>
            <a:ext cx="10571998" cy="970450"/>
          </a:xfrm>
        </p:spPr>
        <p:txBody>
          <a:bodyPr vert="horz" lIns="91440" tIns="45720" rIns="91440" bIns="45720" rtlCol="0">
            <a:normAutofit/>
          </a:bodyPr>
          <a:lstStyle/>
          <a:p>
            <a:pPr algn="ctr"/>
            <a:r>
              <a:rPr lang="en-US" sz="4400"/>
              <a:t>When in Doubt, Cite It!</a:t>
            </a:r>
            <a:endParaRPr lang="en-US" sz="4400" dirty="0"/>
          </a:p>
        </p:txBody>
      </p:sp>
      <p:graphicFrame>
        <p:nvGraphicFramePr>
          <p:cNvPr id="12" name="Content Placeholder 2">
            <a:extLst>
              <a:ext uri="{FF2B5EF4-FFF2-40B4-BE49-F238E27FC236}">
                <a16:creationId xmlns:a16="http://schemas.microsoft.com/office/drawing/2014/main" id="{9BACB284-A400-7E21-7D7E-A544BB0D8289}"/>
              </a:ext>
            </a:extLst>
          </p:cNvPr>
          <p:cNvGraphicFramePr>
            <a:graphicFrameLocks noGrp="1"/>
          </p:cNvGraphicFramePr>
          <p:nvPr>
            <p:ph idx="1"/>
          </p:nvPr>
        </p:nvGraphicFramePr>
        <p:xfrm>
          <a:off x="528035" y="2413000"/>
          <a:ext cx="4365938" cy="363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2001A16-5901-3A2F-2C4D-3E0726B93222}"/>
              </a:ext>
            </a:extLst>
          </p:cNvPr>
          <p:cNvSpPr txBox="1"/>
          <p:nvPr/>
        </p:nvSpPr>
        <p:spPr>
          <a:xfrm>
            <a:off x="5499279" y="1997501"/>
            <a:ext cx="6164686" cy="830997"/>
          </a:xfrm>
          <a:prstGeom prst="rect">
            <a:avLst/>
          </a:prstGeom>
          <a:noFill/>
        </p:spPr>
        <p:txBody>
          <a:bodyPr wrap="square" rtlCol="0">
            <a:spAutoFit/>
          </a:bodyPr>
          <a:lstStyle/>
          <a:p>
            <a:pPr algn="ctr"/>
            <a:r>
              <a:rPr lang="en-US" sz="2400" dirty="0"/>
              <a:t>To format scripture references in both Turabian and APA …</a:t>
            </a:r>
          </a:p>
        </p:txBody>
      </p:sp>
      <p:graphicFrame>
        <p:nvGraphicFramePr>
          <p:cNvPr id="15" name="TextBox 5">
            <a:extLst>
              <a:ext uri="{FF2B5EF4-FFF2-40B4-BE49-F238E27FC236}">
                <a16:creationId xmlns:a16="http://schemas.microsoft.com/office/drawing/2014/main" id="{F7A7FDDC-196D-E483-4DBA-D0D5F150E938}"/>
              </a:ext>
            </a:extLst>
          </p:cNvPr>
          <p:cNvGraphicFramePr/>
          <p:nvPr>
            <p:extLst>
              <p:ext uri="{D42A27DB-BD31-4B8C-83A1-F6EECF244321}">
                <p14:modId xmlns:p14="http://schemas.microsoft.com/office/powerpoint/2010/main" val="2365866169"/>
              </p:ext>
            </p:extLst>
          </p:nvPr>
        </p:nvGraphicFramePr>
        <p:xfrm>
          <a:off x="5499279" y="2717493"/>
          <a:ext cx="5859887" cy="36933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Graphic 7" descr="Books on shelf outline">
            <a:extLst>
              <a:ext uri="{FF2B5EF4-FFF2-40B4-BE49-F238E27FC236}">
                <a16:creationId xmlns:a16="http://schemas.microsoft.com/office/drawing/2014/main" id="{9D008195-9382-08B6-0B6A-066A0F69511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87661" y="2764468"/>
            <a:ext cx="914400" cy="914400"/>
          </a:xfrm>
          <a:prstGeom prst="rect">
            <a:avLst/>
          </a:prstGeom>
        </p:spPr>
      </p:pic>
    </p:spTree>
    <p:extLst>
      <p:ext uri="{BB962C8B-B14F-4D97-AF65-F5344CB8AC3E}">
        <p14:creationId xmlns:p14="http://schemas.microsoft.com/office/powerpoint/2010/main" val="1624028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descr="Close-up of stacked books">
            <a:extLst>
              <a:ext uri="{FF2B5EF4-FFF2-40B4-BE49-F238E27FC236}">
                <a16:creationId xmlns:a16="http://schemas.microsoft.com/office/drawing/2014/main" id="{BF22994C-8C8C-1D0A-3947-68D9E91ECE36}"/>
              </a:ext>
            </a:extLst>
          </p:cNvPr>
          <p:cNvPicPr>
            <a:picLocks noChangeAspect="1"/>
          </p:cNvPicPr>
          <p:nvPr/>
        </p:nvPicPr>
        <p:blipFill rotWithShape="1">
          <a:blip r:embed="rId2"/>
          <a:srcRect l="9091" t="217" b="8874"/>
          <a:stretch/>
        </p:blipFill>
        <p:spPr>
          <a:xfrm>
            <a:off x="20" y="10"/>
            <a:ext cx="12191980" cy="6857989"/>
          </a:xfrm>
          <a:prstGeom prst="rect">
            <a:avLst/>
          </a:prstGeom>
        </p:spPr>
      </p:pic>
      <p:sp>
        <p:nvSpPr>
          <p:cNvPr id="12" name="Freeform 9">
            <a:extLst>
              <a:ext uri="{FF2B5EF4-FFF2-40B4-BE49-F238E27FC236}">
                <a16:creationId xmlns:a16="http://schemas.microsoft.com/office/drawing/2014/main" id="{72319FFA-0E4F-4E0B-BEBA-A9DD4B41A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7B006F5-9388-D49E-F983-E43AF7293338}"/>
              </a:ext>
            </a:extLst>
          </p:cNvPr>
          <p:cNvSpPr>
            <a:spLocks noGrp="1"/>
          </p:cNvSpPr>
          <p:nvPr>
            <p:ph type="title"/>
          </p:nvPr>
        </p:nvSpPr>
        <p:spPr>
          <a:xfrm>
            <a:off x="810000" y="447188"/>
            <a:ext cx="4930400" cy="1559412"/>
          </a:xfrm>
        </p:spPr>
        <p:txBody>
          <a:bodyPr vert="horz" lIns="91440" tIns="45720" rIns="91440" bIns="45720" rtlCol="0" anchor="b">
            <a:normAutofit/>
          </a:bodyPr>
          <a:lstStyle/>
          <a:p>
            <a:r>
              <a:rPr lang="en-US"/>
              <a:t>What is Academic Integrity?</a:t>
            </a:r>
          </a:p>
        </p:txBody>
      </p:sp>
      <p:sp>
        <p:nvSpPr>
          <p:cNvPr id="6" name="TextBox 5">
            <a:extLst>
              <a:ext uri="{FF2B5EF4-FFF2-40B4-BE49-F238E27FC236}">
                <a16:creationId xmlns:a16="http://schemas.microsoft.com/office/drawing/2014/main" id="{686153AA-47CC-DFCB-A80F-4F684F0AA912}"/>
              </a:ext>
            </a:extLst>
          </p:cNvPr>
          <p:cNvSpPr txBox="1"/>
          <p:nvPr/>
        </p:nvSpPr>
        <p:spPr>
          <a:xfrm>
            <a:off x="818712" y="2413000"/>
            <a:ext cx="4921687" cy="3632200"/>
          </a:xfrm>
          <a:prstGeom prst="rect">
            <a:avLst/>
          </a:prstGeom>
        </p:spPr>
        <p:txBody>
          <a:bodyPr vert="horz" lIns="91440" tIns="45720" rIns="91440" bIns="45720" rtlCol="0" anchor="ctr">
            <a:normAutofit/>
          </a:bodyPr>
          <a:lstStyle/>
          <a:p>
            <a:pPr marL="0" indent="0">
              <a:spcBef>
                <a:spcPct val="20000"/>
              </a:spcBef>
              <a:spcAft>
                <a:spcPts val="600"/>
              </a:spcAft>
              <a:buClr>
                <a:schemeClr val="accent1"/>
              </a:buClr>
              <a:buSzPct val="80000"/>
              <a:buFont typeface="Wingdings 2" charset="2"/>
              <a:buChar char=""/>
            </a:pPr>
            <a:r>
              <a:rPr lang="en-US" i="0"/>
              <a:t> The University of Melbourne defines academic integrity as</a:t>
            </a:r>
            <a:r>
              <a:rPr lang="en-US" b="0" i="0"/>
              <a:t>, “honesty, responsibility and the maintenance of academic standards in scholarship. Honesty in scholarship means that all academic work results from an individual student's own efforts and that credit is given to other peoples' ideas. </a:t>
            </a:r>
            <a:br>
              <a:rPr lang="en-US" b="0" i="0"/>
            </a:br>
            <a:endParaRPr lang="en-US" b="0" i="0"/>
          </a:p>
          <a:p>
            <a:pPr marL="230188" indent="-230188">
              <a:spcBef>
                <a:spcPct val="20000"/>
              </a:spcBef>
              <a:spcAft>
                <a:spcPts val="600"/>
              </a:spcAft>
              <a:buClr>
                <a:schemeClr val="accent1"/>
              </a:buClr>
              <a:buSzPct val="80000"/>
              <a:buFont typeface="Wingdings 2" charset="2"/>
              <a:buChar char=""/>
            </a:pPr>
            <a:r>
              <a:rPr lang="en-US" b="0" i="0"/>
              <a:t>Source: https://policy.unimelb.edu.au/MPF1310/#section-0</a:t>
            </a:r>
            <a:endParaRPr lang="en-US"/>
          </a:p>
        </p:txBody>
      </p:sp>
    </p:spTree>
    <p:extLst>
      <p:ext uri="{BB962C8B-B14F-4D97-AF65-F5344CB8AC3E}">
        <p14:creationId xmlns:p14="http://schemas.microsoft.com/office/powerpoint/2010/main" val="292297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B006F5-9388-D49E-F983-E43AF7293338}"/>
              </a:ext>
            </a:extLst>
          </p:cNvPr>
          <p:cNvSpPr>
            <a:spLocks noGrp="1"/>
          </p:cNvSpPr>
          <p:nvPr>
            <p:ph type="title"/>
          </p:nvPr>
        </p:nvSpPr>
        <p:spPr>
          <a:xfrm>
            <a:off x="1284976" y="268797"/>
            <a:ext cx="7071780" cy="1386948"/>
          </a:xfrm>
        </p:spPr>
        <p:txBody>
          <a:bodyPr vert="horz" lIns="91440" tIns="45720" rIns="91440" bIns="45720" rtlCol="0" anchor="b">
            <a:normAutofit/>
          </a:bodyPr>
          <a:lstStyle/>
          <a:p>
            <a:r>
              <a:rPr lang="en-US" dirty="0"/>
              <a:t>Components of Academic Integrity</a:t>
            </a:r>
          </a:p>
        </p:txBody>
      </p:sp>
      <p:pic>
        <p:nvPicPr>
          <p:cNvPr id="7" name="Picture 6" descr="Close-up of stacked books">
            <a:extLst>
              <a:ext uri="{FF2B5EF4-FFF2-40B4-BE49-F238E27FC236}">
                <a16:creationId xmlns:a16="http://schemas.microsoft.com/office/drawing/2014/main" id="{BF22994C-8C8C-1D0A-3947-68D9E91ECE36}"/>
              </a:ext>
            </a:extLst>
          </p:cNvPr>
          <p:cNvPicPr>
            <a:picLocks noChangeAspect="1"/>
          </p:cNvPicPr>
          <p:nvPr/>
        </p:nvPicPr>
        <p:blipFill rotWithShape="1">
          <a:blip r:embed="rId2"/>
          <a:srcRect l="61944"/>
          <a:stretch/>
        </p:blipFill>
        <p:spPr>
          <a:xfrm>
            <a:off x="8860040" y="8467"/>
            <a:ext cx="3404192" cy="6857990"/>
          </a:xfrm>
          <a:prstGeom prst="rect">
            <a:avLst/>
          </a:prstGeom>
          <a:effectLst>
            <a:innerShdw blurRad="57150" dist="38100" dir="14460000">
              <a:prstClr val="black">
                <a:alpha val="70000"/>
              </a:prstClr>
            </a:innerShdw>
          </a:effectLst>
        </p:spPr>
      </p:pic>
      <p:sp>
        <p:nvSpPr>
          <p:cNvPr id="6" name="TextBox 5">
            <a:extLst>
              <a:ext uri="{FF2B5EF4-FFF2-40B4-BE49-F238E27FC236}">
                <a16:creationId xmlns:a16="http://schemas.microsoft.com/office/drawing/2014/main" id="{686153AA-47CC-DFCB-A80F-4F684F0AA912}"/>
              </a:ext>
            </a:extLst>
          </p:cNvPr>
          <p:cNvSpPr txBox="1"/>
          <p:nvPr/>
        </p:nvSpPr>
        <p:spPr>
          <a:xfrm>
            <a:off x="804231" y="2480461"/>
            <a:ext cx="7049240" cy="3580467"/>
          </a:xfrm>
          <a:prstGeom prst="rect">
            <a:avLst/>
          </a:prstGeom>
          <a:noFill/>
        </p:spPr>
        <p:txBody>
          <a:bodyPr wrap="square" rtlCol="0">
            <a:spAutoFit/>
          </a:bodyPr>
          <a:lstStyle/>
          <a:p>
            <a:pPr marL="457200" indent="-342900">
              <a:buFont typeface="Arial" panose="020B0604020202020204" pitchFamily="34" charset="0"/>
              <a:buChar char="•"/>
            </a:pPr>
            <a:r>
              <a:rPr lang="en-US" sz="2200" dirty="0"/>
              <a:t>C</a:t>
            </a:r>
            <a:r>
              <a:rPr lang="en-US" sz="2200" b="0" i="0" dirty="0">
                <a:effectLst/>
              </a:rPr>
              <a:t>reating and expressing your own ideas in your work;</a:t>
            </a:r>
          </a:p>
          <a:p>
            <a:pPr marL="457200" indent="-342900">
              <a:buFont typeface="Arial" panose="020B0604020202020204" pitchFamily="34" charset="0"/>
              <a:buChar char="•"/>
            </a:pPr>
            <a:r>
              <a:rPr lang="en-US" sz="2200" dirty="0"/>
              <a:t>A</a:t>
            </a:r>
            <a:r>
              <a:rPr lang="en-US" sz="2200" b="0" i="0" dirty="0">
                <a:effectLst/>
              </a:rPr>
              <a:t>cknowledging all sources of information;</a:t>
            </a:r>
          </a:p>
          <a:p>
            <a:pPr marL="457200" indent="-342900">
              <a:buFont typeface="Arial" panose="020B0604020202020204" pitchFamily="34" charset="0"/>
              <a:buChar char="•"/>
            </a:pPr>
            <a:r>
              <a:rPr lang="en-US" sz="2200" dirty="0"/>
              <a:t>C</a:t>
            </a:r>
            <a:r>
              <a:rPr lang="en-US" sz="2200" b="0" i="0" dirty="0">
                <a:effectLst/>
              </a:rPr>
              <a:t>ompleting assignments independently or acknowledging collaboration;</a:t>
            </a:r>
          </a:p>
          <a:p>
            <a:pPr marL="457200" indent="-342900">
              <a:buFont typeface="Arial" panose="020B0604020202020204" pitchFamily="34" charset="0"/>
              <a:buChar char="•"/>
            </a:pPr>
            <a:r>
              <a:rPr lang="en-US" sz="2200" b="0" i="0" dirty="0">
                <a:effectLst/>
              </a:rPr>
              <a:t>Accurately reporting results when conducting research</a:t>
            </a:r>
          </a:p>
          <a:p>
            <a:pPr>
              <a:spcAft>
                <a:spcPts val="1000"/>
              </a:spcAft>
            </a:pPr>
            <a:endParaRPr lang="en-US" sz="1400" b="0" i="0" dirty="0">
              <a:effectLst/>
            </a:endParaRPr>
          </a:p>
          <a:p>
            <a:pPr marL="457200">
              <a:spcAft>
                <a:spcPts val="1000"/>
              </a:spcAft>
            </a:pPr>
            <a:r>
              <a:rPr lang="en-US" sz="1200" b="0" i="0" dirty="0">
                <a:effectLst/>
              </a:rPr>
              <a:t>Adapted from the University of Melbourne’s definition of Academic Integrity, https://policy.unimelb.edu.au/MPF1310/#section-0</a:t>
            </a:r>
          </a:p>
          <a:p>
            <a:pPr marL="0" indent="0">
              <a:spcAft>
                <a:spcPts val="1000"/>
              </a:spcAft>
              <a:buNone/>
            </a:pPr>
            <a:endParaRPr lang="en-US" dirty="0"/>
          </a:p>
        </p:txBody>
      </p:sp>
    </p:spTree>
    <p:extLst>
      <p:ext uri="{BB962C8B-B14F-4D97-AF65-F5344CB8AC3E}">
        <p14:creationId xmlns:p14="http://schemas.microsoft.com/office/powerpoint/2010/main" val="1141400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67C0434-4715-3513-0753-F0D6ECC7BD38}"/>
              </a:ext>
            </a:extLst>
          </p:cNvPr>
          <p:cNvSpPr>
            <a:spLocks noGrp="1"/>
          </p:cNvSpPr>
          <p:nvPr>
            <p:ph type="title"/>
          </p:nvPr>
        </p:nvSpPr>
        <p:spPr>
          <a:xfrm>
            <a:off x="641754" y="1687286"/>
            <a:ext cx="3269463" cy="3978017"/>
          </a:xfrm>
        </p:spPr>
        <p:txBody>
          <a:bodyPr anchor="t">
            <a:normAutofit/>
          </a:bodyPr>
          <a:lstStyle/>
          <a:p>
            <a:r>
              <a:rPr lang="en-US" sz="4400"/>
              <a:t>A Word about LLM or AI-generated text</a:t>
            </a:r>
          </a:p>
        </p:txBody>
      </p:sp>
      <p:graphicFrame>
        <p:nvGraphicFramePr>
          <p:cNvPr id="5" name="Content Placeholder 2">
            <a:extLst>
              <a:ext uri="{FF2B5EF4-FFF2-40B4-BE49-F238E27FC236}">
                <a16:creationId xmlns:a16="http://schemas.microsoft.com/office/drawing/2014/main" id="{BCC90007-0B4B-EC9A-1633-8D7A5F4D66E0}"/>
              </a:ext>
            </a:extLst>
          </p:cNvPr>
          <p:cNvGraphicFramePr>
            <a:graphicFrameLocks/>
          </p:cNvGraphicFramePr>
          <p:nvPr>
            <p:extLst>
              <p:ext uri="{D42A27DB-BD31-4B8C-83A1-F6EECF244321}">
                <p14:modId xmlns:p14="http://schemas.microsoft.com/office/powerpoint/2010/main" val="366513570"/>
              </p:ext>
            </p:extLst>
          </p:nvPr>
        </p:nvGraphicFramePr>
        <p:xfrm>
          <a:off x="5177307" y="1545465"/>
          <a:ext cx="6697014" cy="41198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4D32CE77-487B-828C-6C6C-BB9B42D8CB3F}"/>
              </a:ext>
            </a:extLst>
          </p:cNvPr>
          <p:cNvSpPr txBox="1"/>
          <p:nvPr/>
        </p:nvSpPr>
        <p:spPr>
          <a:xfrm>
            <a:off x="8137003" y="1675711"/>
            <a:ext cx="3553428" cy="3616567"/>
          </a:xfrm>
          <a:prstGeom prst="rect">
            <a:avLst/>
          </a:prstGeom>
          <a:noFill/>
        </p:spPr>
        <p:txBody>
          <a:bodyPr wrap="square" rtlCol="0">
            <a:spAutoFit/>
          </a:bodyPr>
          <a:lstStyle/>
          <a:p>
            <a:pPr defTabSz="253792">
              <a:lnSpc>
                <a:spcPct val="107000"/>
              </a:lnSpc>
              <a:spcAft>
                <a:spcPts val="444"/>
              </a:spcAft>
            </a:pPr>
            <a:r>
              <a:rPr lang="en-US" sz="2000" b="1" kern="100" dirty="0">
                <a:solidFill>
                  <a:srgbClr val="FFFFFF"/>
                </a:solidFill>
                <a:latin typeface="+mn-lt"/>
                <a:ea typeface="+mn-ea"/>
                <a:cs typeface="Times New Roman" panose="02020603050405020304" pitchFamily="18" charset="0"/>
              </a:rPr>
              <a:t>You may use LLM AI</a:t>
            </a:r>
          </a:p>
          <a:p>
            <a:pPr marL="158620" indent="-158620" defTabSz="253792">
              <a:lnSpc>
                <a:spcPct val="107000"/>
              </a:lnSpc>
              <a:spcAft>
                <a:spcPts val="444"/>
              </a:spcAft>
              <a:buFont typeface="Arial" panose="020B0604020202020204" pitchFamily="34" charset="0"/>
              <a:buChar char="•"/>
            </a:pPr>
            <a:r>
              <a:rPr lang="en-US" sz="2000" kern="100" dirty="0">
                <a:solidFill>
                  <a:srgbClr val="FFFFFF"/>
                </a:solidFill>
                <a:latin typeface="+mn-lt"/>
                <a:ea typeface="+mn-ea"/>
                <a:cs typeface="Times New Roman" panose="02020603050405020304" pitchFamily="18" charset="0"/>
              </a:rPr>
              <a:t>to discover keywords to use in searching databases</a:t>
            </a:r>
          </a:p>
          <a:p>
            <a:pPr marL="158620" indent="-158620" defTabSz="253792">
              <a:lnSpc>
                <a:spcPct val="107000"/>
              </a:lnSpc>
              <a:spcAft>
                <a:spcPts val="444"/>
              </a:spcAft>
              <a:buFont typeface="Arial" panose="020B0604020202020204" pitchFamily="34" charset="0"/>
              <a:buChar char="•"/>
            </a:pPr>
            <a:r>
              <a:rPr lang="en-US" sz="2000" kern="100" dirty="0">
                <a:solidFill>
                  <a:srgbClr val="FFFFFF"/>
                </a:solidFill>
                <a:latin typeface="+mn-lt"/>
                <a:ea typeface="+mn-ea"/>
                <a:cs typeface="Times New Roman" panose="02020603050405020304" pitchFamily="18" charset="0"/>
              </a:rPr>
              <a:t>to proofread your work</a:t>
            </a:r>
          </a:p>
          <a:p>
            <a:pPr defTabSz="253792">
              <a:lnSpc>
                <a:spcPct val="107000"/>
              </a:lnSpc>
              <a:spcAft>
                <a:spcPts val="444"/>
              </a:spcAft>
            </a:pPr>
            <a:endParaRPr lang="en-US" sz="2000" kern="100" dirty="0">
              <a:solidFill>
                <a:srgbClr val="FFFFFF"/>
              </a:solidFill>
              <a:latin typeface="+mn-lt"/>
              <a:ea typeface="+mn-ea"/>
              <a:cs typeface="Times New Roman" panose="02020603050405020304" pitchFamily="18" charset="0"/>
            </a:endParaRPr>
          </a:p>
          <a:p>
            <a:pPr defTabSz="253792">
              <a:lnSpc>
                <a:spcPct val="107000"/>
              </a:lnSpc>
              <a:spcAft>
                <a:spcPts val="444"/>
              </a:spcAft>
            </a:pPr>
            <a:r>
              <a:rPr lang="en-US" sz="2000" b="1" kern="100" dirty="0">
                <a:solidFill>
                  <a:srgbClr val="FFFFFF"/>
                </a:solidFill>
                <a:latin typeface="+mn-lt"/>
                <a:ea typeface="+mn-ea"/>
                <a:cs typeface="Times New Roman" panose="02020603050405020304" pitchFamily="18" charset="0"/>
              </a:rPr>
              <a:t>You may </a:t>
            </a:r>
            <a:r>
              <a:rPr lang="en-US" sz="2000" b="1" i="1" kern="100" dirty="0">
                <a:solidFill>
                  <a:srgbClr val="FFFFFF"/>
                </a:solidFill>
                <a:latin typeface="+mn-lt"/>
                <a:ea typeface="+mn-ea"/>
                <a:cs typeface="Times New Roman" panose="02020603050405020304" pitchFamily="18" charset="0"/>
              </a:rPr>
              <a:t>not</a:t>
            </a:r>
            <a:r>
              <a:rPr lang="en-US" sz="2000" b="1" kern="100" dirty="0">
                <a:solidFill>
                  <a:srgbClr val="FFFFFF"/>
                </a:solidFill>
                <a:latin typeface="+mn-lt"/>
                <a:ea typeface="+mn-ea"/>
                <a:cs typeface="Times New Roman" panose="02020603050405020304" pitchFamily="18" charset="0"/>
              </a:rPr>
              <a:t> use it</a:t>
            </a:r>
          </a:p>
          <a:p>
            <a:pPr marL="158620" indent="-158620" defTabSz="253792">
              <a:lnSpc>
                <a:spcPct val="107000"/>
              </a:lnSpc>
              <a:spcAft>
                <a:spcPts val="444"/>
              </a:spcAft>
              <a:buFont typeface="Arial" panose="020B0604020202020204" pitchFamily="34" charset="0"/>
              <a:buChar char="•"/>
            </a:pPr>
            <a:r>
              <a:rPr lang="en-US" sz="2000" kern="100" dirty="0">
                <a:solidFill>
                  <a:srgbClr val="FFFFFF"/>
                </a:solidFill>
                <a:latin typeface="+mn-lt"/>
                <a:ea typeface="+mn-ea"/>
                <a:cs typeface="Times New Roman" panose="02020603050405020304" pitchFamily="18" charset="0"/>
              </a:rPr>
              <a:t>to write your paper or create content for your paper at any stage</a:t>
            </a:r>
            <a:endParaRPr lang="en-US" sz="2000" kern="100" dirty="0">
              <a:effectLst/>
              <a:ea typeface="Calibri" panose="020F0502020204030204" pitchFamily="34" charset="0"/>
              <a:cs typeface="Times New Roman" panose="02020603050405020304" pitchFamily="18" charset="0"/>
            </a:endParaRPr>
          </a:p>
        </p:txBody>
      </p:sp>
      <p:pic>
        <p:nvPicPr>
          <p:cNvPr id="6" name="Graphic 5" descr="Artificial Intelligence with solid fill">
            <a:extLst>
              <a:ext uri="{FF2B5EF4-FFF2-40B4-BE49-F238E27FC236}">
                <a16:creationId xmlns:a16="http://schemas.microsoft.com/office/drawing/2014/main" id="{2BC55FCA-0282-D103-C2F9-7AE6AC24C53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47719" y="2079728"/>
            <a:ext cx="512379" cy="512379"/>
          </a:xfrm>
          <a:prstGeom prst="rect">
            <a:avLst/>
          </a:prstGeom>
        </p:spPr>
      </p:pic>
    </p:spTree>
    <p:extLst>
      <p:ext uri="{BB962C8B-B14F-4D97-AF65-F5344CB8AC3E}">
        <p14:creationId xmlns:p14="http://schemas.microsoft.com/office/powerpoint/2010/main" val="2661720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83A6875C-7B4C-B43C-8AB7-4E21835D2B80}"/>
              </a:ext>
            </a:extLst>
          </p:cNvPr>
          <p:cNvPicPr>
            <a:picLocks noChangeAspect="1"/>
          </p:cNvPicPr>
          <p:nvPr/>
        </p:nvPicPr>
        <p:blipFill rotWithShape="1">
          <a:blip r:embed="rId2"/>
          <a:srcRect t="7724" r="9091" b="1367"/>
          <a:stretch/>
        </p:blipFill>
        <p:spPr>
          <a:xfrm>
            <a:off x="20" y="10"/>
            <a:ext cx="12191980" cy="6857989"/>
          </a:xfrm>
          <a:prstGeom prst="rect">
            <a:avLst/>
          </a:prstGeom>
        </p:spPr>
      </p:pic>
      <p:sp>
        <p:nvSpPr>
          <p:cNvPr id="47" name="Freeform 9">
            <a:extLst>
              <a:ext uri="{FF2B5EF4-FFF2-40B4-BE49-F238E27FC236}">
                <a16:creationId xmlns:a16="http://schemas.microsoft.com/office/drawing/2014/main" id="{72319FFA-0E4F-4E0B-BEBA-A9DD4B41A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00E5BEB3-D298-3FBA-AA92-EE63ADD62783}"/>
              </a:ext>
            </a:extLst>
          </p:cNvPr>
          <p:cNvSpPr>
            <a:spLocks noGrp="1"/>
          </p:cNvSpPr>
          <p:nvPr>
            <p:ph type="title"/>
          </p:nvPr>
        </p:nvSpPr>
        <p:spPr>
          <a:xfrm>
            <a:off x="810000" y="447188"/>
            <a:ext cx="4930400" cy="1559412"/>
          </a:xfrm>
        </p:spPr>
        <p:txBody>
          <a:bodyPr>
            <a:normAutofit/>
          </a:bodyPr>
          <a:lstStyle/>
          <a:p>
            <a:pPr>
              <a:lnSpc>
                <a:spcPct val="90000"/>
              </a:lnSpc>
            </a:pPr>
            <a:r>
              <a:rPr lang="en-US" sz="3400"/>
              <a:t>Five Tips</a:t>
            </a:r>
            <a:br>
              <a:rPr lang="en-US" sz="3400"/>
            </a:br>
            <a:r>
              <a:rPr lang="en-US" sz="3400"/>
              <a:t>to improve your writing today </a:t>
            </a:r>
          </a:p>
        </p:txBody>
      </p:sp>
      <p:sp>
        <p:nvSpPr>
          <p:cNvPr id="29" name="Content Placeholder 9">
            <a:extLst>
              <a:ext uri="{FF2B5EF4-FFF2-40B4-BE49-F238E27FC236}">
                <a16:creationId xmlns:a16="http://schemas.microsoft.com/office/drawing/2014/main" id="{117451CB-035A-5860-EAE5-77A19453A06D}"/>
              </a:ext>
            </a:extLst>
          </p:cNvPr>
          <p:cNvSpPr>
            <a:spLocks noGrp="1"/>
          </p:cNvSpPr>
          <p:nvPr>
            <p:ph idx="1"/>
          </p:nvPr>
        </p:nvSpPr>
        <p:spPr>
          <a:xfrm>
            <a:off x="818712" y="2413000"/>
            <a:ext cx="4921687" cy="3632200"/>
          </a:xfrm>
        </p:spPr>
        <p:txBody>
          <a:bodyPr>
            <a:normAutofit/>
          </a:bodyPr>
          <a:lstStyle/>
          <a:p>
            <a:pPr marL="0" indent="0">
              <a:buNone/>
            </a:pPr>
            <a:r>
              <a:rPr lang="en-US" dirty="0"/>
              <a:t>1. Locate scholarly resources. </a:t>
            </a:r>
          </a:p>
          <a:p>
            <a:pPr lvl="1"/>
            <a:r>
              <a:rPr lang="en-US" dirty="0"/>
              <a:t>Use Library eReserves.</a:t>
            </a:r>
          </a:p>
          <a:p>
            <a:pPr lvl="1"/>
            <a:r>
              <a:rPr lang="en-US" dirty="0"/>
              <a:t>Use Research Guides.</a:t>
            </a:r>
          </a:p>
          <a:p>
            <a:pPr lvl="1"/>
            <a:r>
              <a:rPr lang="en-US" dirty="0"/>
              <a:t>Focus on primary sources.</a:t>
            </a:r>
          </a:p>
          <a:p>
            <a:pPr lvl="1"/>
            <a:r>
              <a:rPr lang="en-US" dirty="0"/>
              <a:t>Avoid using websites that end in .</a:t>
            </a:r>
            <a:r>
              <a:rPr lang="en-US"/>
              <a:t>org.</a:t>
            </a:r>
            <a:endParaRPr lang="en-US" dirty="0"/>
          </a:p>
        </p:txBody>
      </p:sp>
    </p:spTree>
    <p:extLst>
      <p:ext uri="{BB962C8B-B14F-4D97-AF65-F5344CB8AC3E}">
        <p14:creationId xmlns:p14="http://schemas.microsoft.com/office/powerpoint/2010/main" val="179662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A62400-F98C-7437-DB34-AF00943F6239}"/>
              </a:ext>
            </a:extLst>
          </p:cNvPr>
          <p:cNvPicPr>
            <a:picLocks noChangeAspect="1"/>
          </p:cNvPicPr>
          <p:nvPr/>
        </p:nvPicPr>
        <p:blipFill rotWithShape="1">
          <a:blip r:embed="rId2">
            <a:duotone>
              <a:schemeClr val="accent1">
                <a:shade val="45000"/>
                <a:satMod val="135000"/>
              </a:schemeClr>
              <a:prstClr val="white"/>
            </a:duotone>
          </a:blip>
          <a:srcRect l="20461" r="29552"/>
          <a:stretch/>
        </p:blipFill>
        <p:spPr>
          <a:xfrm>
            <a:off x="6108700" y="-1"/>
            <a:ext cx="6094450" cy="6858001"/>
          </a:xfrm>
          <a:prstGeom prst="rect">
            <a:avLst/>
          </a:prstGeom>
        </p:spPr>
      </p:pic>
      <p:sp>
        <p:nvSpPr>
          <p:cNvPr id="71" name="Freeform 16">
            <a:extLst>
              <a:ext uri="{FF2B5EF4-FFF2-40B4-BE49-F238E27FC236}">
                <a16:creationId xmlns:a16="http://schemas.microsoft.com/office/drawing/2014/main" id="{3994EE40-F54F-48E5-826B-B45158209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00E5BEB3-D298-3FBA-AA92-EE63ADD62783}"/>
              </a:ext>
            </a:extLst>
          </p:cNvPr>
          <p:cNvSpPr>
            <a:spLocks noGrp="1"/>
          </p:cNvSpPr>
          <p:nvPr>
            <p:ph type="title"/>
          </p:nvPr>
        </p:nvSpPr>
        <p:spPr>
          <a:xfrm>
            <a:off x="810000" y="447188"/>
            <a:ext cx="4508975" cy="1559412"/>
          </a:xfrm>
        </p:spPr>
        <p:txBody>
          <a:bodyPr>
            <a:normAutofit/>
          </a:bodyPr>
          <a:lstStyle/>
          <a:p>
            <a:pPr>
              <a:lnSpc>
                <a:spcPct val="90000"/>
              </a:lnSpc>
            </a:pPr>
            <a:r>
              <a:rPr lang="en-US" sz="3400" dirty="0"/>
              <a:t>Five Tips</a:t>
            </a:r>
            <a:br>
              <a:rPr lang="en-US" sz="3400" dirty="0"/>
            </a:br>
            <a:r>
              <a:rPr lang="en-US" sz="3400" dirty="0"/>
              <a:t>to improve your writing today </a:t>
            </a:r>
          </a:p>
        </p:txBody>
      </p:sp>
      <p:graphicFrame>
        <p:nvGraphicFramePr>
          <p:cNvPr id="31" name="Content Placeholder 9">
            <a:extLst>
              <a:ext uri="{FF2B5EF4-FFF2-40B4-BE49-F238E27FC236}">
                <a16:creationId xmlns:a16="http://schemas.microsoft.com/office/drawing/2014/main" id="{0C79BC3D-F2A0-D58A-1794-51026C1282CB}"/>
              </a:ext>
            </a:extLst>
          </p:cNvPr>
          <p:cNvGraphicFramePr>
            <a:graphicFrameLocks noGrp="1"/>
          </p:cNvGraphicFramePr>
          <p:nvPr>
            <p:ph idx="1"/>
            <p:extLst>
              <p:ext uri="{D42A27DB-BD31-4B8C-83A1-F6EECF244321}">
                <p14:modId xmlns:p14="http://schemas.microsoft.com/office/powerpoint/2010/main" val="3439545636"/>
              </p:ext>
            </p:extLst>
          </p:nvPr>
        </p:nvGraphicFramePr>
        <p:xfrm>
          <a:off x="818712" y="2413000"/>
          <a:ext cx="5055923" cy="363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3104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9" name="Picture 18" descr="Pen placed on top of a signature line">
            <a:extLst>
              <a:ext uri="{FF2B5EF4-FFF2-40B4-BE49-F238E27FC236}">
                <a16:creationId xmlns:a16="http://schemas.microsoft.com/office/drawing/2014/main" id="{C655D519-D6CE-42DA-2F32-3DBA42C2EC9F}"/>
              </a:ext>
            </a:extLst>
          </p:cNvPr>
          <p:cNvPicPr>
            <a:picLocks noChangeAspect="1"/>
          </p:cNvPicPr>
          <p:nvPr/>
        </p:nvPicPr>
        <p:blipFill rotWithShape="1">
          <a:blip r:embed="rId2">
            <a:duotone>
              <a:schemeClr val="accent1">
                <a:shade val="45000"/>
                <a:satMod val="135000"/>
              </a:schemeClr>
              <a:prstClr val="white"/>
            </a:duotone>
          </a:blip>
          <a:srcRect l="40682" r="-2" b="-2"/>
          <a:stretch/>
        </p:blipFill>
        <p:spPr>
          <a:xfrm>
            <a:off x="6108700" y="-1"/>
            <a:ext cx="6094450" cy="6858001"/>
          </a:xfrm>
          <a:prstGeom prst="rect">
            <a:avLst/>
          </a:prstGeom>
        </p:spPr>
      </p:pic>
      <p:sp>
        <p:nvSpPr>
          <p:cNvPr id="23" name="Freeform 16">
            <a:extLst>
              <a:ext uri="{FF2B5EF4-FFF2-40B4-BE49-F238E27FC236}">
                <a16:creationId xmlns:a16="http://schemas.microsoft.com/office/drawing/2014/main" id="{3994EE40-F54F-48E5-826B-B45158209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EFD602-11F4-9C80-56A1-2C0CDA557941}"/>
              </a:ext>
            </a:extLst>
          </p:cNvPr>
          <p:cNvSpPr>
            <a:spLocks noGrp="1"/>
          </p:cNvSpPr>
          <p:nvPr>
            <p:ph type="title"/>
          </p:nvPr>
        </p:nvSpPr>
        <p:spPr>
          <a:xfrm>
            <a:off x="810000" y="447188"/>
            <a:ext cx="4884744" cy="1559412"/>
          </a:xfrm>
        </p:spPr>
        <p:txBody>
          <a:bodyPr>
            <a:normAutofit/>
          </a:bodyPr>
          <a:lstStyle/>
          <a:p>
            <a:pPr>
              <a:lnSpc>
                <a:spcPct val="90000"/>
              </a:lnSpc>
            </a:pPr>
            <a:r>
              <a:rPr lang="en-US" sz="3400" dirty="0"/>
              <a:t>Five Tips</a:t>
            </a:r>
            <a:br>
              <a:rPr lang="en-US" sz="3400" dirty="0"/>
            </a:br>
            <a:r>
              <a:rPr lang="en-US" sz="3400" dirty="0"/>
              <a:t>to improve your writing today </a:t>
            </a:r>
          </a:p>
        </p:txBody>
      </p:sp>
      <p:sp>
        <p:nvSpPr>
          <p:cNvPr id="3" name="Content Placeholder 2">
            <a:extLst>
              <a:ext uri="{FF2B5EF4-FFF2-40B4-BE49-F238E27FC236}">
                <a16:creationId xmlns:a16="http://schemas.microsoft.com/office/drawing/2014/main" id="{12F70F99-DEC3-FB83-11AD-A1A488417EBF}"/>
              </a:ext>
            </a:extLst>
          </p:cNvPr>
          <p:cNvSpPr>
            <a:spLocks noGrp="1"/>
          </p:cNvSpPr>
          <p:nvPr>
            <p:ph idx="1"/>
          </p:nvPr>
        </p:nvSpPr>
        <p:spPr>
          <a:xfrm>
            <a:off x="818712" y="2413000"/>
            <a:ext cx="5055923" cy="3632200"/>
          </a:xfrm>
        </p:spPr>
        <p:txBody>
          <a:bodyPr>
            <a:normAutofit/>
          </a:bodyPr>
          <a:lstStyle/>
          <a:p>
            <a:pPr marL="0" indent="0">
              <a:spcAft>
                <a:spcPts val="600"/>
              </a:spcAft>
              <a:buNone/>
            </a:pPr>
            <a:r>
              <a:rPr lang="en-US"/>
              <a:t>3. Create a basic outline that includes the main points of your paper. (Read the syllabus carefully!)</a:t>
            </a:r>
          </a:p>
          <a:p>
            <a:pPr lvl="1">
              <a:spcAft>
                <a:spcPts val="600"/>
              </a:spcAft>
            </a:pPr>
            <a:r>
              <a:rPr lang="en-US"/>
              <a:t>The Introduction states your thesis.</a:t>
            </a:r>
          </a:p>
          <a:p>
            <a:pPr lvl="1">
              <a:spcAft>
                <a:spcPts val="600"/>
              </a:spcAft>
            </a:pPr>
            <a:r>
              <a:rPr lang="en-US"/>
              <a:t>The body provides the evidence to support your thesis. </a:t>
            </a:r>
          </a:p>
          <a:p>
            <a:pPr lvl="1">
              <a:spcAft>
                <a:spcPts val="600"/>
              </a:spcAft>
            </a:pPr>
            <a:r>
              <a:rPr lang="en-US"/>
              <a:t>The conclusion summarizes the evidence and suggests key takeaways.</a:t>
            </a:r>
          </a:p>
        </p:txBody>
      </p:sp>
    </p:spTree>
    <p:extLst>
      <p:ext uri="{BB962C8B-B14F-4D97-AF65-F5344CB8AC3E}">
        <p14:creationId xmlns:p14="http://schemas.microsoft.com/office/powerpoint/2010/main" val="1177258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Picture 11" descr="Multi-coloured paper-craft art">
            <a:extLst>
              <a:ext uri="{FF2B5EF4-FFF2-40B4-BE49-F238E27FC236}">
                <a16:creationId xmlns:a16="http://schemas.microsoft.com/office/drawing/2014/main" id="{FA1D1718-7945-7CFF-5C05-87DED4E8DCB2}"/>
              </a:ext>
            </a:extLst>
          </p:cNvPr>
          <p:cNvPicPr>
            <a:picLocks noChangeAspect="1"/>
          </p:cNvPicPr>
          <p:nvPr/>
        </p:nvPicPr>
        <p:blipFill rotWithShape="1">
          <a:blip r:embed="rId2">
            <a:duotone>
              <a:schemeClr val="accent1">
                <a:shade val="45000"/>
                <a:satMod val="135000"/>
              </a:schemeClr>
              <a:prstClr val="white"/>
            </a:duotone>
          </a:blip>
          <a:srcRect l="21459" r="19222" b="-2"/>
          <a:stretch/>
        </p:blipFill>
        <p:spPr>
          <a:xfrm>
            <a:off x="6108700" y="-1"/>
            <a:ext cx="6094450" cy="6858001"/>
          </a:xfrm>
          <a:prstGeom prst="rect">
            <a:avLst/>
          </a:prstGeom>
        </p:spPr>
      </p:pic>
      <p:sp>
        <p:nvSpPr>
          <p:cNvPr id="16" name="Freeform 16">
            <a:extLst>
              <a:ext uri="{FF2B5EF4-FFF2-40B4-BE49-F238E27FC236}">
                <a16:creationId xmlns:a16="http://schemas.microsoft.com/office/drawing/2014/main" id="{3994EE40-F54F-48E5-826B-B45158209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D254A7-F4A9-D99F-2CA5-A5693FBCDE14}"/>
              </a:ext>
            </a:extLst>
          </p:cNvPr>
          <p:cNvSpPr>
            <a:spLocks noGrp="1"/>
          </p:cNvSpPr>
          <p:nvPr>
            <p:ph type="title"/>
          </p:nvPr>
        </p:nvSpPr>
        <p:spPr>
          <a:xfrm>
            <a:off x="810000" y="447188"/>
            <a:ext cx="5070100" cy="1559412"/>
          </a:xfrm>
        </p:spPr>
        <p:txBody>
          <a:bodyPr>
            <a:normAutofit/>
          </a:bodyPr>
          <a:lstStyle/>
          <a:p>
            <a:pPr>
              <a:lnSpc>
                <a:spcPct val="90000"/>
              </a:lnSpc>
            </a:pPr>
            <a:r>
              <a:rPr lang="en-US" sz="3400"/>
              <a:t>Five Tips</a:t>
            </a:r>
            <a:br>
              <a:rPr lang="en-US" sz="3400"/>
            </a:br>
            <a:r>
              <a:rPr lang="en-US" sz="3400"/>
              <a:t>to improve your writing today </a:t>
            </a:r>
          </a:p>
        </p:txBody>
      </p:sp>
      <p:sp>
        <p:nvSpPr>
          <p:cNvPr id="3" name="Content Placeholder 2">
            <a:extLst>
              <a:ext uri="{FF2B5EF4-FFF2-40B4-BE49-F238E27FC236}">
                <a16:creationId xmlns:a16="http://schemas.microsoft.com/office/drawing/2014/main" id="{8B58E5AE-1E5C-D79B-3C5E-EA8575593B95}"/>
              </a:ext>
            </a:extLst>
          </p:cNvPr>
          <p:cNvSpPr>
            <a:spLocks noGrp="1"/>
          </p:cNvSpPr>
          <p:nvPr>
            <p:ph idx="1"/>
          </p:nvPr>
        </p:nvSpPr>
        <p:spPr>
          <a:xfrm>
            <a:off x="818712" y="2413000"/>
            <a:ext cx="5055923" cy="3632200"/>
          </a:xfrm>
        </p:spPr>
        <p:txBody>
          <a:bodyPr>
            <a:normAutofit/>
          </a:bodyPr>
          <a:lstStyle/>
          <a:p>
            <a:pPr marL="0" indent="0">
              <a:spcAft>
                <a:spcPts val="600"/>
              </a:spcAft>
              <a:buNone/>
            </a:pPr>
            <a:r>
              <a:rPr lang="en-US"/>
              <a:t>4. Engage with the material. </a:t>
            </a:r>
          </a:p>
          <a:p>
            <a:pPr marL="0" indent="0">
              <a:spcAft>
                <a:spcPts val="600"/>
              </a:spcAft>
              <a:buNone/>
            </a:pPr>
            <a:endParaRPr lang="en-US"/>
          </a:p>
          <a:p>
            <a:pPr marL="0" indent="0">
              <a:spcAft>
                <a:spcPts val="600"/>
              </a:spcAft>
              <a:buNone/>
            </a:pPr>
            <a:r>
              <a:rPr lang="en-US"/>
              <a:t>5. Seek feedback and revise as needed. </a:t>
            </a:r>
          </a:p>
          <a:p>
            <a:pPr lvl="1"/>
            <a:r>
              <a:rPr lang="en-US" dirty="0"/>
              <a:t>Constructive criticism from peers, professors, or Writing Center staff helps identify blind spots, clarity issues, or areas needing more depth. </a:t>
            </a:r>
          </a:p>
          <a:p>
            <a:pPr lvl="1"/>
            <a:r>
              <a:rPr lang="en-US" dirty="0"/>
              <a:t>The writing process in academia is iterative, meaning that it often requires multiple drafts, revisions, and refining.</a:t>
            </a:r>
          </a:p>
          <a:p>
            <a:pPr lvl="1"/>
            <a:r>
              <a:rPr lang="en-US" dirty="0"/>
              <a:t>Utilize the Writing Center!</a:t>
            </a:r>
          </a:p>
          <a:p>
            <a:pPr lvl="1"/>
            <a:endParaRPr lang="en-US" dirty="0"/>
          </a:p>
        </p:txBody>
      </p:sp>
    </p:spTree>
    <p:extLst>
      <p:ext uri="{BB962C8B-B14F-4D97-AF65-F5344CB8AC3E}">
        <p14:creationId xmlns:p14="http://schemas.microsoft.com/office/powerpoint/2010/main" val="4274043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D5799-95DE-987A-BB58-4DC2EC5259DC}"/>
              </a:ext>
            </a:extLst>
          </p:cNvPr>
          <p:cNvSpPr>
            <a:spLocks noGrp="1"/>
          </p:cNvSpPr>
          <p:nvPr>
            <p:ph type="title"/>
          </p:nvPr>
        </p:nvSpPr>
        <p:spPr>
          <a:xfrm>
            <a:off x="810000" y="447188"/>
            <a:ext cx="10571998" cy="970450"/>
          </a:xfrm>
        </p:spPr>
        <p:txBody>
          <a:bodyPr>
            <a:normAutofit/>
          </a:bodyPr>
          <a:lstStyle/>
          <a:p>
            <a:r>
              <a:rPr lang="en-US" dirty="0"/>
              <a:t>What is plagiarism?</a:t>
            </a:r>
          </a:p>
        </p:txBody>
      </p:sp>
      <p:sp>
        <p:nvSpPr>
          <p:cNvPr id="3" name="Content Placeholder 2">
            <a:extLst>
              <a:ext uri="{FF2B5EF4-FFF2-40B4-BE49-F238E27FC236}">
                <a16:creationId xmlns:a16="http://schemas.microsoft.com/office/drawing/2014/main" id="{1CC63A4C-0623-B860-512F-8243E2D32768}"/>
              </a:ext>
            </a:extLst>
          </p:cNvPr>
          <p:cNvSpPr>
            <a:spLocks noGrp="1"/>
          </p:cNvSpPr>
          <p:nvPr>
            <p:ph idx="1"/>
          </p:nvPr>
        </p:nvSpPr>
        <p:spPr>
          <a:xfrm>
            <a:off x="818713" y="2413000"/>
            <a:ext cx="7199220" cy="3632200"/>
          </a:xfrm>
        </p:spPr>
        <p:txBody>
          <a:bodyPr>
            <a:normAutofit/>
          </a:bodyPr>
          <a:lstStyle/>
          <a:p>
            <a:pPr marL="0" indent="0">
              <a:spcAft>
                <a:spcPts val="1800"/>
              </a:spcAft>
              <a:buNone/>
            </a:pPr>
            <a:r>
              <a:rPr lang="en-US"/>
              <a:t>Plagiarism is using another’s work without documenting the source.</a:t>
            </a:r>
          </a:p>
          <a:p>
            <a:r>
              <a:rPr lang="en-US"/>
              <a:t>It can involve another student’s paper, a book, or an article written by someone else. </a:t>
            </a:r>
          </a:p>
          <a:p>
            <a:r>
              <a:rPr lang="en-US"/>
              <a:t>It can involve a quote taken from their work, and it can involve restating their ideas without attribution. </a:t>
            </a:r>
          </a:p>
          <a:p>
            <a:r>
              <a:rPr lang="en-US"/>
              <a:t>It even includes lifting portions from a previous paper you have written without citing it. </a:t>
            </a:r>
          </a:p>
          <a:p>
            <a:endParaRPr lang="en-US"/>
          </a:p>
        </p:txBody>
      </p:sp>
      <p:pic>
        <p:nvPicPr>
          <p:cNvPr id="5" name="Picture 4" descr="Books stacked on a table">
            <a:extLst>
              <a:ext uri="{FF2B5EF4-FFF2-40B4-BE49-F238E27FC236}">
                <a16:creationId xmlns:a16="http://schemas.microsoft.com/office/drawing/2014/main" id="{912EE770-28B8-8A9D-50AB-ED8831335A63}"/>
              </a:ext>
            </a:extLst>
          </p:cNvPr>
          <p:cNvPicPr>
            <a:picLocks noChangeAspect="1"/>
          </p:cNvPicPr>
          <p:nvPr/>
        </p:nvPicPr>
        <p:blipFill rotWithShape="1">
          <a:blip r:embed="rId2"/>
          <a:srcRect l="22687" r="23669" b="-3"/>
          <a:stretch/>
        </p:blipFill>
        <p:spPr>
          <a:xfrm>
            <a:off x="8466138" y="2413000"/>
            <a:ext cx="2915860" cy="3628362"/>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7166551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0CCA61A03FD04EA2EBFA1DA508D730" ma:contentTypeVersion="17" ma:contentTypeDescription="Create a new document." ma:contentTypeScope="" ma:versionID="468ee6dfb344306023553e9530f9721a">
  <xsd:schema xmlns:xsd="http://www.w3.org/2001/XMLSchema" xmlns:xs="http://www.w3.org/2001/XMLSchema" xmlns:p="http://schemas.microsoft.com/office/2006/metadata/properties" xmlns:ns3="7d8a7b7d-a12a-4be3-8bd9-c7dce573ef0c" xmlns:ns4="5ad7f7db-9380-4bdb-aeca-cf4b620254ab" targetNamespace="http://schemas.microsoft.com/office/2006/metadata/properties" ma:root="true" ma:fieldsID="b6d91e59be9af5bed492d4267603f0f9" ns3:_="" ns4:_="">
    <xsd:import namespace="7d8a7b7d-a12a-4be3-8bd9-c7dce573ef0c"/>
    <xsd:import namespace="5ad7f7db-9380-4bdb-aeca-cf4b620254a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8a7b7d-a12a-4be3-8bd9-c7dce573ef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d7f7db-9380-4bdb-aeca-cf4b620254a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d8a7b7d-a12a-4be3-8bd9-c7dce573ef0c" xsi:nil="true"/>
  </documentManagement>
</p:properties>
</file>

<file path=customXml/itemProps1.xml><?xml version="1.0" encoding="utf-8"?>
<ds:datastoreItem xmlns:ds="http://schemas.openxmlformats.org/officeDocument/2006/customXml" ds:itemID="{77A331E5-4121-424C-B1FF-0E7E8EF44EEA}">
  <ds:schemaRefs>
    <ds:schemaRef ds:uri="http://schemas.microsoft.com/sharepoint/v3/contenttype/forms"/>
  </ds:schemaRefs>
</ds:datastoreItem>
</file>

<file path=customXml/itemProps2.xml><?xml version="1.0" encoding="utf-8"?>
<ds:datastoreItem xmlns:ds="http://schemas.openxmlformats.org/officeDocument/2006/customXml" ds:itemID="{27D2B211-B90F-4C3C-B27F-2E68AEF148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8a7b7d-a12a-4be3-8bd9-c7dce573ef0c"/>
    <ds:schemaRef ds:uri="5ad7f7db-9380-4bdb-aeca-cf4b620254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3DBECD-6F88-4EBA-A316-71F86123371F}">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5ad7f7db-9380-4bdb-aeca-cf4b620254ab"/>
    <ds:schemaRef ds:uri="7d8a7b7d-a12a-4be3-8bd9-c7dce573ef0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Quotable</Template>
  <TotalTime>4543</TotalTime>
  <Words>719</Words>
  <Application>Microsoft Office PowerPoint</Application>
  <PresentationFormat>Widescreen</PresentationFormat>
  <Paragraphs>76</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 2</vt:lpstr>
      <vt:lpstr>Quotable</vt:lpstr>
      <vt:lpstr>Writing &amp; Citing with Academic Integrity</vt:lpstr>
      <vt:lpstr>What is Academic Integrity?</vt:lpstr>
      <vt:lpstr>Components of Academic Integrity</vt:lpstr>
      <vt:lpstr>A Word about LLM or AI-generated text</vt:lpstr>
      <vt:lpstr>Five Tips to improve your writing today </vt:lpstr>
      <vt:lpstr>Five Tips to improve your writing today </vt:lpstr>
      <vt:lpstr>Five Tips to improve your writing today </vt:lpstr>
      <vt:lpstr>Five Tips to improve your writing today </vt:lpstr>
      <vt:lpstr>What is plagiarism?</vt:lpstr>
      <vt:lpstr>Why Cite Your sources?</vt:lpstr>
      <vt:lpstr>When in Doubt, Cite It!</vt:lpstr>
      <vt:lpstr>When in Doubt, Cite It!</vt:lpstr>
      <vt:lpstr>When in Doubt, Cite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&amp; Citing with Academic Integrity</dc:title>
  <dc:creator>Nutter, Charlotte</dc:creator>
  <cp:lastModifiedBy>Nutter, Charlotte</cp:lastModifiedBy>
  <cp:revision>65</cp:revision>
  <dcterms:created xsi:type="dcterms:W3CDTF">2022-10-08T20:39:10Z</dcterms:created>
  <dcterms:modified xsi:type="dcterms:W3CDTF">2024-02-29T20:18:50Z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0x010100050CCA61A03FD04EA2EBFA1DA508D730</vt:lpwstr>
  </property>
</Properties>
</file>